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1" r:id="rId4"/>
    <p:sldId id="280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ĐI</a:t>
            </a:r>
            <a:br>
              <a:rPr lang="vi-VN" dirty="0" smtClean="0"/>
            </a:br>
            <a:r>
              <a:rPr lang="vi-VN" dirty="0" smtClean="0"/>
              <a:t> TRONG CUNG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VUA </a:t>
            </a:r>
            <a:r>
              <a:rPr lang="vi-VN" dirty="0" smtClean="0"/>
              <a:t>THÁNH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Mừng vui hân hoan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ca </a:t>
            </a:r>
            <a:r>
              <a:rPr lang="vi-VN" dirty="0" smtClean="0"/>
              <a:t>hát vang trời, </a:t>
            </a:r>
          </a:p>
          <a:p>
            <a:r>
              <a:rPr lang="vi-VN" dirty="0" smtClean="0"/>
              <a:t>tung hô chúc tôn dâng Vua Giê-xu.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luôn xin trao </a:t>
            </a:r>
            <a:br>
              <a:rPr lang="vi-VN" dirty="0" smtClean="0"/>
            </a:br>
            <a:r>
              <a:rPr lang="vi-VN" dirty="0" smtClean="0"/>
              <a:t>tâm trí cho Ngài </a:t>
            </a:r>
            <a:br>
              <a:rPr lang="vi-VN" dirty="0" smtClean="0"/>
            </a:br>
            <a:r>
              <a:rPr lang="vi-VN" dirty="0" smtClean="0"/>
              <a:t>ôi Giê-xu tuyệt vời.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5803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Thật Ngài là Đấng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yêu </a:t>
            </a:r>
            <a:r>
              <a:rPr lang="vi-VN" dirty="0" smtClean="0"/>
              <a:t>thương ở giữa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nhân </a:t>
            </a:r>
            <a:r>
              <a:rPr lang="vi-VN" dirty="0" smtClean="0"/>
              <a:t>loại, </a:t>
            </a:r>
            <a:endParaRPr lang="vi-VN" dirty="0" smtClean="0"/>
          </a:p>
          <a:p>
            <a:r>
              <a:rPr lang="vi-VN" dirty="0" smtClean="0"/>
              <a:t>quyền năng thay </a:t>
            </a:r>
            <a:br>
              <a:rPr lang="vi-VN" dirty="0" smtClean="0"/>
            </a:br>
            <a:r>
              <a:rPr lang="vi-VN" dirty="0" smtClean="0"/>
              <a:t>danh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3967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ca chúc tôn Ngài, </a:t>
            </a:r>
            <a:br>
              <a:rPr lang="vi-VN" dirty="0" smtClean="0"/>
            </a:br>
            <a:r>
              <a:rPr lang="vi-VN" dirty="0" smtClean="0"/>
              <a:t>Giê-xu Đấng Cứu chuộc, </a:t>
            </a:r>
          </a:p>
          <a:p>
            <a:r>
              <a:rPr lang="vi-VN" dirty="0" smtClean="0"/>
              <a:t>bên nhau hát tôn thờ, </a:t>
            </a:r>
            <a:br>
              <a:rPr lang="vi-VN" dirty="0" smtClean="0"/>
            </a:br>
            <a:r>
              <a:rPr lang="vi-VN" dirty="0" smtClean="0"/>
              <a:t>vui thay hiến dâng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6048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Mừng vui hân hoan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ca </a:t>
            </a:r>
            <a:r>
              <a:rPr lang="vi-VN" dirty="0" smtClean="0"/>
              <a:t>hát vang trời, </a:t>
            </a:r>
          </a:p>
          <a:p>
            <a:r>
              <a:rPr lang="vi-VN" dirty="0" smtClean="0"/>
              <a:t>tung hô chúc tôn dâng Vua Giê-xu.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5594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luôn xin trao </a:t>
            </a:r>
            <a:br>
              <a:rPr lang="vi-VN" dirty="0" smtClean="0"/>
            </a:br>
            <a:r>
              <a:rPr lang="vi-VN" dirty="0" smtClean="0"/>
              <a:t>tâm trí cho Ngài </a:t>
            </a:r>
            <a:br>
              <a:rPr lang="vi-VN" dirty="0" smtClean="0"/>
            </a:br>
            <a:r>
              <a:rPr lang="vi-VN" dirty="0" smtClean="0"/>
              <a:t>ôi Giê-xu tuyệt vời.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011276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80</TotalTime>
  <Words>28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CÙNG ĐI  TRONG CUNG  VUA THÁNH</vt:lpstr>
      <vt:lpstr>Mừng vui hân hoan  ca hát vang trời,  tung hô chúc tôn dâng Vua Giê-xu. </vt:lpstr>
      <vt:lpstr>Lòng luôn xin trao  tâm trí cho Ngài  ôi Giê-xu tuyệt vời. </vt:lpstr>
      <vt:lpstr>Thật Ngài là Đấng  yêu thương ở giữa  nhân loại,  quyền năng thay  danh Ngài. </vt:lpstr>
      <vt:lpstr>Bài ca chúc tôn Ngài,  Giê-xu Đấng Cứu chuộc,  bên nhau hát tôn thờ,  vui thay hiến dâng Ngài. </vt:lpstr>
      <vt:lpstr>Mừng vui hân hoan  ca hát vang trời,  tung hô chúc tôn dâng Vua Giê-xu. </vt:lpstr>
      <vt:lpstr>Lòng luôn xin trao  tâm trí cho Ngài  ôi Giê-xu tuyệt vời.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25</cp:revision>
  <dcterms:created xsi:type="dcterms:W3CDTF">2018-01-19T15:23:14Z</dcterms:created>
  <dcterms:modified xsi:type="dcterms:W3CDTF">2018-02-08T03:04:44Z</dcterms:modified>
</cp:coreProperties>
</file>