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>
        <p:scale>
          <a:sx n="50" d="100"/>
          <a:sy n="50" d="100"/>
        </p:scale>
        <p:origin x="756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</a:t>
            </a:r>
            <a:r>
              <a:rPr lang="vi-VN" dirty="0"/>
              <a:t>LÊN VUA THÁNH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lên Vua thánh </a:t>
            </a:r>
            <a:br>
              <a:rPr lang="vi-VN" dirty="0" smtClean="0"/>
            </a:br>
            <a:r>
              <a:rPr lang="vi-VN" dirty="0" smtClean="0"/>
              <a:t>muôn ngàn lời tạ ơn </a:t>
            </a:r>
            <a:br>
              <a:rPr lang="vi-VN" dirty="0" smtClean="0"/>
            </a:br>
            <a:r>
              <a:rPr lang="vi-VN" dirty="0" smtClean="0"/>
              <a:t>tôn vinh chúng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</a:t>
            </a:r>
            <a:r>
              <a:rPr lang="vi-VN" dirty="0" smtClean="0"/>
              <a:t>Ngài tiếng ca, </a:t>
            </a:r>
            <a:br>
              <a:rPr lang="vi-VN" dirty="0" smtClean="0"/>
            </a:br>
            <a:r>
              <a:rPr lang="vi-VN" dirty="0" smtClean="0"/>
              <a:t>dâng Ngài tiếng ca.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lên Vua thánh </a:t>
            </a:r>
            <a:br>
              <a:rPr lang="vi-VN" dirty="0" smtClean="0"/>
            </a:br>
            <a:r>
              <a:rPr lang="vi-VN" dirty="0" smtClean="0"/>
              <a:t>muôn ngàn lời tạ ơn </a:t>
            </a:r>
            <a:br>
              <a:rPr lang="vi-VN" dirty="0" smtClean="0"/>
            </a:br>
            <a:r>
              <a:rPr lang="vi-VN" dirty="0" smtClean="0"/>
              <a:t>tôn vinh chúng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</a:t>
            </a:r>
            <a:r>
              <a:rPr lang="vi-VN" dirty="0" smtClean="0"/>
              <a:t>Ngài tiếng ca, </a:t>
            </a:r>
            <a:br>
              <a:rPr lang="vi-VN" dirty="0" smtClean="0"/>
            </a:br>
            <a:r>
              <a:rPr lang="vi-VN" dirty="0" smtClean="0"/>
              <a:t>dâng Ngài tiếng ca.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630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Dâng vinh quang và </a:t>
            </a:r>
            <a:br>
              <a:rPr lang="vi-VN" dirty="0" smtClean="0"/>
            </a:br>
            <a:r>
              <a:rPr lang="vi-VN" dirty="0" smtClean="0"/>
              <a:t>chúc tán Vua Giê-xu quyền năng thay!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2167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</a:t>
            </a:r>
            <a:br>
              <a:rPr lang="vi-VN" dirty="0" smtClean="0"/>
            </a:br>
            <a:r>
              <a:rPr lang="vi-VN" dirty="0" smtClean="0"/>
              <a:t>thánh danh Chúa </a:t>
            </a:r>
            <a:br>
              <a:rPr lang="vi-VN" dirty="0" smtClean="0"/>
            </a:br>
            <a:r>
              <a:rPr lang="vi-VN" dirty="0" smtClean="0"/>
              <a:t>trên mọi danh.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65460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82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DÂNG LÊN VUA THÁNH</vt:lpstr>
      <vt:lpstr>Dâng lên Vua thánh  muôn ngàn lời tạ ơn  tôn vinh chúng con  dâng Ngài tiếng ca,  dâng Ngài tiếng ca. </vt:lpstr>
      <vt:lpstr>Dâng lên Vua thánh  muôn ngàn lời tạ ơn  tôn vinh chúng con  dâng Ngài tiếng ca,  dâng Ngài tiếng ca. </vt:lpstr>
      <vt:lpstr>Dâng vinh quang và  chúc tán Vua Giê-xu quyền năng thay! </vt:lpstr>
      <vt:lpstr>Giê-xu,  thánh danh Chúa  trên mọi danh.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25</cp:revision>
  <dcterms:created xsi:type="dcterms:W3CDTF">2018-01-19T15:23:14Z</dcterms:created>
  <dcterms:modified xsi:type="dcterms:W3CDTF">2018-02-08T03:15:39Z</dcterms:modified>
</cp:coreProperties>
</file>