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56" autoAdjust="0"/>
    <p:restoredTop sz="86412" autoAdjust="0"/>
  </p:normalViewPr>
  <p:slideViewPr>
    <p:cSldViewPr snapToGrid="0">
      <p:cViewPr>
        <p:scale>
          <a:sx n="33" d="100"/>
          <a:sy n="33" d="100"/>
        </p:scale>
        <p:origin x="588" y="5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TÔN </a:t>
            </a:r>
            <a:r>
              <a:rPr lang="vi-VN" dirty="0"/>
              <a:t>CAO DANH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Cha yêu dấu ôi, </a:t>
            </a:r>
            <a:br>
              <a:rPr lang="vi-VN" dirty="0" smtClean="0"/>
            </a:br>
            <a:r>
              <a:rPr lang="vi-VN" dirty="0" smtClean="0"/>
              <a:t>chúng con xin dâng lời cao quý nhất, </a:t>
            </a:r>
          </a:p>
          <a:p>
            <a:r>
              <a:rPr lang="vi-VN" dirty="0" smtClean="0"/>
              <a:t>tôn vinh Cha nhân ái </a:t>
            </a:r>
            <a:br>
              <a:rPr lang="vi-VN" dirty="0" smtClean="0"/>
            </a:br>
            <a:r>
              <a:rPr lang="vi-VN" dirty="0" smtClean="0"/>
              <a:t>quản cai đời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tôn cao danh Chúa cho muôn người trên đất. </a:t>
            </a:r>
          </a:p>
          <a:p>
            <a:r>
              <a:rPr lang="vi-VN" dirty="0" smtClean="0"/>
              <a:t>Luôn ca ngợi danh Chúa khắp trên trần gian.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4609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Con đâu dám quên </a:t>
            </a:r>
            <a:br>
              <a:rPr lang="vi-VN" dirty="0" smtClean="0"/>
            </a:br>
            <a:r>
              <a:rPr lang="vi-VN" dirty="0" smtClean="0"/>
              <a:t>đức yêu thương cao vời hơn đỉnh núi, </a:t>
            </a:r>
          </a:p>
          <a:p>
            <a:r>
              <a:rPr lang="vi-VN" dirty="0" smtClean="0"/>
              <a:t>ơn Giê-xu lai láng </a:t>
            </a:r>
            <a:br>
              <a:rPr lang="vi-VN" dirty="0" smtClean="0"/>
            </a:br>
            <a:r>
              <a:rPr lang="vi-VN" dirty="0" smtClean="0"/>
              <a:t>ví như đại dương.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8496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tôn cao danh Chúa cho muôn người trên đất. </a:t>
            </a:r>
          </a:p>
          <a:p>
            <a:r>
              <a:rPr lang="vi-VN" dirty="0" smtClean="0"/>
              <a:t>Luôn ca ngợi danh Chúa khắp trên trần gian.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8306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Con xin nhớ ghi </a:t>
            </a:r>
            <a:br>
              <a:rPr lang="vi-VN" dirty="0" smtClean="0"/>
            </a:br>
            <a:r>
              <a:rPr lang="vi-VN" dirty="0" smtClean="0"/>
              <a:t>Đức Thánh Linh luôn </a:t>
            </a:r>
            <a:br>
              <a:rPr lang="vi-VN" dirty="0" smtClean="0"/>
            </a:br>
            <a:r>
              <a:rPr lang="vi-VN" dirty="0" smtClean="0"/>
              <a:t>dìu con mỗi bước, </a:t>
            </a:r>
          </a:p>
          <a:p>
            <a:r>
              <a:rPr lang="vi-VN" dirty="0" smtClean="0"/>
              <a:t>đi trong yêu thương Chúa sống vui bình an.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9965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tôn cao danh Chúa cho muôn người trên đất. </a:t>
            </a:r>
          </a:p>
          <a:p>
            <a:r>
              <a:rPr lang="vi-VN" dirty="0" smtClean="0"/>
              <a:t>Luôn ca ngợi danh Chúa khắp trên trần gian.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3480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Ba Ngôi kính yêu, chúng con luôn mong được bên Chúa mãi, </a:t>
            </a:r>
          </a:p>
          <a:p>
            <a:r>
              <a:rPr lang="vi-VN" dirty="0" smtClean="0"/>
              <a:t>trong ơn yêu thương lớn thoả vui đời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451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tôn cao danh Chúa cho muôn người trên đất. </a:t>
            </a:r>
          </a:p>
          <a:p>
            <a:r>
              <a:rPr lang="vi-VN" dirty="0" smtClean="0"/>
              <a:t>Luôn ca ngợi danh Chúa khắp trên trần gian.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122720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85</TotalTime>
  <Words>133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TÔN CAO DANH CHÚA</vt:lpstr>
      <vt:lpstr>1. Cha yêu dấu ôi,  chúng con xin dâng lời cao quý nhất,  tôn vinh Cha nhân ái  quản cai đời con. </vt:lpstr>
      <vt:lpstr>Xin tôn cao danh Chúa cho muôn người trên đất.  Luôn ca ngợi danh Chúa khắp trên trần gian. </vt:lpstr>
      <vt:lpstr>2. Con đâu dám quên  đức yêu thương cao vời hơn đỉnh núi,  ơn Giê-xu lai láng  ví như đại dương. </vt:lpstr>
      <vt:lpstr>Xin tôn cao danh Chúa cho muôn người trên đất.  Luôn ca ngợi danh Chúa khắp trên trần gian. </vt:lpstr>
      <vt:lpstr>3. Con xin nhớ ghi  Đức Thánh Linh luôn  dìu con mỗi bước,  đi trong yêu thương Chúa sống vui bình an. </vt:lpstr>
      <vt:lpstr>Xin tôn cao danh Chúa cho muôn người trên đất.  Luôn ca ngợi danh Chúa khắp trên trần gian. </vt:lpstr>
      <vt:lpstr>4. Ba Ngôi kính yêu, chúng con luôn mong được bên Chúa mãi,  trong ơn yêu thương lớn thoả vui đời con. </vt:lpstr>
      <vt:lpstr>Xin tôn cao danh Chúa cho muôn người trên đất.  Luôn ca ngợi danh Chúa khắp trên trần gian.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26</cp:revision>
  <dcterms:created xsi:type="dcterms:W3CDTF">2018-01-19T15:23:14Z</dcterms:created>
  <dcterms:modified xsi:type="dcterms:W3CDTF">2018-02-08T03:16:58Z</dcterms:modified>
</cp:coreProperties>
</file>