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9" r:id="rId3"/>
    <p:sldId id="280" r:id="rId4"/>
    <p:sldId id="281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19" autoAdjust="0"/>
    <p:restoredTop sz="86412" autoAdjust="0"/>
  </p:normalViewPr>
  <p:slideViewPr>
    <p:cSldViewPr snapToGrid="0">
      <p:cViewPr varScale="1">
        <p:scale>
          <a:sx n="68" d="100"/>
          <a:sy n="68" d="100"/>
        </p:scale>
        <p:origin x="4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NGỢI </a:t>
            </a:r>
            <a:r>
              <a:rPr lang="vi-VN" dirty="0"/>
              <a:t>KHEN GIÊ-XU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Muôn muôn dân trên đất hãy đến ngợi khen Giê-xu, </a:t>
            </a:r>
          </a:p>
          <a:p>
            <a:r>
              <a:rPr lang="vi-VN" dirty="0" smtClean="0"/>
              <a:t>mọi vạn vật trên đất </a:t>
            </a:r>
            <a:br>
              <a:rPr lang="vi-VN" dirty="0" smtClean="0"/>
            </a:br>
            <a:r>
              <a:rPr lang="vi-VN" dirty="0" smtClean="0"/>
              <a:t>hãy đến ngợi khen Giê-xu.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370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Và mọi người trên đất </a:t>
            </a:r>
            <a:br>
              <a:rPr lang="vi-VN" dirty="0" smtClean="0"/>
            </a:br>
            <a:r>
              <a:rPr lang="vi-VN" dirty="0" smtClean="0"/>
              <a:t>hãy đến ngợi khen </a:t>
            </a:r>
            <a:br>
              <a:rPr lang="vi-VN" dirty="0" smtClean="0"/>
            </a:br>
            <a:r>
              <a:rPr lang="vi-VN" dirty="0" smtClean="0"/>
              <a:t>Thiên Chúa. </a:t>
            </a:r>
          </a:p>
          <a:p>
            <a:r>
              <a:rPr lang="vi-VN" dirty="0" smtClean="0"/>
              <a:t>Hãy đến chúc tôn Giê-xu.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9621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Ha-lê-lu-gia. </a:t>
            </a:r>
            <a:br>
              <a:rPr lang="vi-VN" dirty="0" smtClean="0"/>
            </a:br>
            <a:r>
              <a:rPr lang="vi-VN" dirty="0" smtClean="0"/>
              <a:t>Ha-lê-lu-gia.</a:t>
            </a:r>
          </a:p>
          <a:p>
            <a:r>
              <a:rPr lang="vi-VN" dirty="0" smtClean="0"/>
              <a:t>Hãy hát chúc tôn </a:t>
            </a:r>
            <a:br>
              <a:rPr lang="vi-VN" dirty="0" smtClean="0"/>
            </a:br>
            <a:r>
              <a:rPr lang="vi-VN" dirty="0" smtClean="0"/>
              <a:t>Giê-xu, Chúa ta.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860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Ha-lê-lu-gia.</a:t>
            </a:r>
            <a:br>
              <a:rPr lang="vi-VN" dirty="0" smtClean="0"/>
            </a:br>
            <a:r>
              <a:rPr lang="vi-VN" dirty="0" smtClean="0"/>
              <a:t>Ha-lê-lu-gia.</a:t>
            </a:r>
          </a:p>
          <a:p>
            <a:r>
              <a:rPr lang="vi-VN" dirty="0" smtClean="0"/>
              <a:t>Hãy hát ca khen Ngài thôi.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8639841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87</TotalTime>
  <Words>28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NGỢI KHEN GIÊ-XU</vt:lpstr>
      <vt:lpstr>Muôn muôn dân trên đất hãy đến ngợi khen Giê-xu,  mọi vạn vật trên đất  hãy đến ngợi khen Giê-xu. </vt:lpstr>
      <vt:lpstr>Và mọi người trên đất  hãy đến ngợi khen  Thiên Chúa.  Hãy đến chúc tôn Giê-xu. </vt:lpstr>
      <vt:lpstr>Ha-lê-lu-gia.  Ha-lê-lu-gia. Hãy hát chúc tôn  Giê-xu, Chúa ta. </vt:lpstr>
      <vt:lpstr>Ha-lê-lu-gia. Ha-lê-lu-gia. Hãy hát ca khen Ngài thôi.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26</cp:revision>
  <dcterms:created xsi:type="dcterms:W3CDTF">2018-01-19T15:23:14Z</dcterms:created>
  <dcterms:modified xsi:type="dcterms:W3CDTF">2018-02-08T03:20:42Z</dcterms:modified>
</cp:coreProperties>
</file>