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19" autoAdjust="0"/>
    <p:restoredTop sz="86412" autoAdjust="0"/>
  </p:normalViewPr>
  <p:slideViewPr>
    <p:cSldViewPr snapToGrid="0">
      <p:cViewPr varScale="1">
        <p:scale>
          <a:sx n="68" d="100"/>
          <a:sy n="68" d="100"/>
        </p:scale>
        <p:origin x="7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NHƯNG </a:t>
            </a:r>
            <a:r>
              <a:rPr lang="vi-VN"/>
              <a:t>TRƯỚC HẾT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Nhưng trước hết </a:t>
            </a:r>
            <a:br>
              <a:rPr lang="vi-VN" dirty="0" smtClean="0"/>
            </a:br>
            <a:r>
              <a:rPr lang="vi-VN" dirty="0" smtClean="0"/>
              <a:t>con hãy tìm kiếm Chúa </a:t>
            </a:r>
          </a:p>
          <a:p>
            <a:r>
              <a:rPr lang="vi-VN" dirty="0" smtClean="0"/>
              <a:t>cùng với công nghĩa Cha.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sẽ chu cấp </a:t>
            </a:r>
            <a:br>
              <a:rPr lang="vi-VN" dirty="0" smtClean="0"/>
            </a:br>
            <a:r>
              <a:rPr lang="vi-VN" dirty="0" smtClean="0"/>
              <a:t>tất cả mọi điều cần thiết. </a:t>
            </a:r>
          </a:p>
          <a:p>
            <a:r>
              <a:rPr lang="vi-VN" dirty="0" smtClean="0"/>
              <a:t>Ha-lê-lu, Ha-lê-lu-gia.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0080265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86</TotalTime>
  <Words>10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NHƯNG TRƯỚC HẾT</vt:lpstr>
      <vt:lpstr>Nhưng trước hết  con hãy tìm kiếm Chúa  cùng với công nghĩa Cha. </vt:lpstr>
      <vt:lpstr>Ngài sẽ chu cấp  tất cả mọi điều cần thiết.  Ha-lê-lu, Ha-lê-lu-gia.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27</cp:revision>
  <dcterms:created xsi:type="dcterms:W3CDTF">2018-01-19T15:23:14Z</dcterms:created>
  <dcterms:modified xsi:type="dcterms:W3CDTF">2018-02-08T03:18:33Z</dcterms:modified>
</cp:coreProperties>
</file>