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48" autoAdjust="0"/>
    <p:restoredTop sz="86412" autoAdjust="0"/>
  </p:normalViewPr>
  <p:slideViewPr>
    <p:cSldViewPr snapToGrid="0">
      <p:cViewPr varScale="1">
        <p:scale>
          <a:sx n="79" d="100"/>
          <a:sy n="79" d="100"/>
        </p:scale>
        <p:origin x="9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CHÚA </a:t>
            </a:r>
            <a:r>
              <a:rPr lang="vi-VN" dirty="0"/>
              <a:t>VĨ ĐẠI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1. Cùng tạ ơn Cha </a:t>
            </a:r>
            <a:br>
              <a:rPr lang="vi-VN" dirty="0" smtClean="0"/>
            </a:br>
            <a:r>
              <a:rPr lang="vi-VN" dirty="0" smtClean="0"/>
              <a:t>yêu thương quyền năng trổi cao. </a:t>
            </a:r>
            <a:r>
              <a:rPr lang="vi-VN" dirty="0" smtClean="0"/>
              <a:t>Ban </a:t>
            </a:r>
            <a:r>
              <a:rPr lang="vi-VN" dirty="0" smtClean="0"/>
              <a:t>ơn cho tôi dắt tôi </a:t>
            </a:r>
            <a:r>
              <a:rPr lang="vi-VN" dirty="0" smtClean="0"/>
              <a:t>suốt </a:t>
            </a:r>
            <a:r>
              <a:rPr lang="vi-VN" dirty="0" smtClean="0"/>
              <a:t>trong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cuộc </a:t>
            </a:r>
            <a:r>
              <a:rPr lang="vi-VN" dirty="0" smtClean="0"/>
              <a:t>đời.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Đời nhiều phong ba </a:t>
            </a:r>
            <a:br>
              <a:rPr lang="vi-VN" dirty="0" smtClean="0"/>
            </a:br>
            <a:r>
              <a:rPr lang="vi-VN" dirty="0" smtClean="0"/>
              <a:t>tai ương Ngài đi trước tôi. </a:t>
            </a:r>
          </a:p>
          <a:p>
            <a:r>
              <a:rPr lang="vi-VN" dirty="0" smtClean="0"/>
              <a:t>Thêm ơn ban sức thiêng thắng hơn quân thù.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8616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cùng dâng tiếng hát chúc tôn Ngài luôn! </a:t>
            </a:r>
          </a:p>
          <a:p>
            <a:r>
              <a:rPr lang="vi-VN" dirty="0" smtClean="0"/>
              <a:t>Khắp đất tâu </a:t>
            </a:r>
            <a:br>
              <a:rPr lang="vi-VN" dirty="0" smtClean="0"/>
            </a:br>
            <a:r>
              <a:rPr lang="vi-VN" dirty="0" smtClean="0"/>
              <a:t>khúc khải hoàn.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2819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Ca vang rền câu chúc tán cho Vua quyền năng. </a:t>
            </a:r>
          </a:p>
          <a:p>
            <a:r>
              <a:rPr lang="vi-VN" dirty="0" smtClean="0"/>
              <a:t>Chính chúa chiến thắng nên ta luôn thắng trong danh uy quyền.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1691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Lòng nguyện theo chân Giê-xu cùng đi khắp nơi. </a:t>
            </a:r>
          </a:p>
          <a:p>
            <a:r>
              <a:rPr lang="vi-VN" dirty="0" smtClean="0"/>
              <a:t>Trong tay Giê-xu chở che, Đấng ban an bình.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527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Hòa lòng dâng lên ngôi Cha mùi hương chúc tôn. </a:t>
            </a:r>
          </a:p>
          <a:p>
            <a:r>
              <a:rPr lang="vi-VN" dirty="0" smtClean="0"/>
              <a:t>Nơi nơi luôn sướng vui ca khen danh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9561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cùng dâng tiếng hát chúc tôn Ngài luôn! </a:t>
            </a:r>
          </a:p>
          <a:p>
            <a:r>
              <a:rPr lang="vi-VN" dirty="0" smtClean="0"/>
              <a:t>Khắp đất tâu </a:t>
            </a:r>
            <a:br>
              <a:rPr lang="vi-VN" dirty="0" smtClean="0"/>
            </a:br>
            <a:r>
              <a:rPr lang="vi-VN" dirty="0" smtClean="0"/>
              <a:t>khúc khải hoàn.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892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Ca vang rền câu chúc tán cho Vua quyền năng. </a:t>
            </a:r>
          </a:p>
          <a:p>
            <a:r>
              <a:rPr lang="vi-VN" dirty="0" smtClean="0"/>
              <a:t>Chính chúa chiến thắng nên ta luôn thắng trong danh uy quyền.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2465556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88</TotalTime>
  <Words>131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CHÚA VĨ ĐẠI</vt:lpstr>
      <vt:lpstr>1. Cùng tạ ơn Cha  yêu thương quyền năng trổi cao. Ban ơn cho tôi dắt tôi suốt trong  cuộc đời. </vt:lpstr>
      <vt:lpstr>Đời nhiều phong ba  tai ương Ngài đi trước tôi.  Thêm ơn ban sức thiêng thắng hơn quân thù. </vt:lpstr>
      <vt:lpstr>Hãy cùng dâng tiếng hát chúc tôn Ngài luôn!  Khắp đất tâu  khúc khải hoàn. </vt:lpstr>
      <vt:lpstr>Ca vang rền câu chúc tán cho Vua quyền năng.  Chính chúa chiến thắng nên ta luôn thắng trong danh uy quyền. </vt:lpstr>
      <vt:lpstr>2. Lòng nguyện theo chân Giê-xu cùng đi khắp nơi.  Trong tay Giê-xu chở che, Đấng ban an bình. </vt:lpstr>
      <vt:lpstr>Hòa lòng dâng lên ngôi Cha mùi hương chúc tôn.  Nơi nơi luôn sướng vui ca khen danh Ngài. </vt:lpstr>
      <vt:lpstr>Hãy cùng dâng tiếng hát chúc tôn Ngài luôn!  Khắp đất tâu  khúc khải hoàn. </vt:lpstr>
      <vt:lpstr>Ca vang rền câu chúc tán cho Vua quyền năng.  Chính chúa chiến thắng nên ta luôn thắng trong danh uy quyền.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29</cp:revision>
  <dcterms:created xsi:type="dcterms:W3CDTF">2018-01-19T15:23:14Z</dcterms:created>
  <dcterms:modified xsi:type="dcterms:W3CDTF">2018-02-08T03:22:40Z</dcterms:modified>
</cp:coreProperties>
</file>