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9" r:id="rId3"/>
    <p:sldId id="280" r:id="rId4"/>
    <p:sldId id="2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619" autoAdjust="0"/>
    <p:restoredTop sz="86412" autoAdjust="0"/>
  </p:normalViewPr>
  <p:slideViewPr>
    <p:cSldViewPr snapToGrid="0">
      <p:cViewPr varScale="1">
        <p:scale>
          <a:sx n="68" d="100"/>
          <a:sy n="68" d="100"/>
        </p:scale>
        <p:origin x="4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TỤNG </a:t>
            </a:r>
            <a:r>
              <a:rPr lang="vi-VN" dirty="0"/>
              <a:t>NGỢI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</a:t>
            </a:r>
            <a:r>
              <a:rPr lang="vi-VN" dirty="0"/>
              <a:t>THÁNH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Chúa Chí Thánh, Chí Cao, xin tôn ngợi Chúa. </a:t>
            </a:r>
          </a:p>
          <a:p>
            <a:r>
              <a:rPr lang="vi-VN" dirty="0" smtClean="0"/>
              <a:t>Oai nghi, quyền năng, hiển vinh thuộc </a:t>
            </a:r>
            <a:br>
              <a:rPr lang="vi-VN" dirty="0" smtClean="0"/>
            </a:br>
            <a:r>
              <a:rPr lang="vi-VN" dirty="0" smtClean="0"/>
              <a:t>chính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370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cuộc đời </a:t>
            </a:r>
            <a:br>
              <a:rPr lang="vi-VN" dirty="0" smtClean="0"/>
            </a:br>
            <a:r>
              <a:rPr lang="vi-VN" dirty="0" smtClean="0"/>
              <a:t>chúng con hằng </a:t>
            </a:r>
            <a:br>
              <a:rPr lang="vi-VN" dirty="0" smtClean="0"/>
            </a:br>
            <a:r>
              <a:rPr lang="vi-VN" dirty="0" smtClean="0"/>
              <a:t>thờ phượng tôn kính Cha.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3674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tụng ngợi </a:t>
            </a:r>
            <a:br>
              <a:rPr lang="vi-VN" dirty="0" smtClean="0"/>
            </a:br>
            <a:r>
              <a:rPr lang="vi-VN" dirty="0" smtClean="0"/>
              <a:t>Chúa Thánh </a:t>
            </a:r>
            <a:br>
              <a:rPr lang="vi-VN" dirty="0" smtClean="0"/>
            </a:br>
            <a:r>
              <a:rPr lang="vi-VN" dirty="0" smtClean="0"/>
              <a:t>muôn đời không thôi.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8233692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88</TotalTime>
  <Words>29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Presentation1</vt:lpstr>
      <vt:lpstr>TỤNG NGỢI  CHÚA THÁNH</vt:lpstr>
      <vt:lpstr>Chúa Chí Thánh, Chí Cao, xin tôn ngợi Chúa.  Oai nghi, quyền năng, hiển vinh thuộc  chính Ngài. </vt:lpstr>
      <vt:lpstr>Nguyện cuộc đời  chúng con hằng  thờ phượng tôn kính Cha. </vt:lpstr>
      <vt:lpstr>Lòng tụng ngợi  Chúa Thánh  muôn đời không thôi.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30</cp:revision>
  <dcterms:created xsi:type="dcterms:W3CDTF">2018-01-19T15:23:14Z</dcterms:created>
  <dcterms:modified xsi:type="dcterms:W3CDTF">2018-02-08T03:30:28Z</dcterms:modified>
</cp:coreProperties>
</file>