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</a:t>
            </a:r>
            <a:r>
              <a:rPr lang="vi-VN" dirty="0"/>
              <a:t>THẬT TỐT THAY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Ngài thật tốt thay, </a:t>
            </a:r>
            <a:br>
              <a:rPr lang="vi-VN" dirty="0" smtClean="0"/>
            </a:br>
            <a:r>
              <a:rPr lang="vi-VN" dirty="0" smtClean="0"/>
              <a:t>Ngài thật tốt thay! </a:t>
            </a:r>
          </a:p>
          <a:p>
            <a:r>
              <a:rPr lang="vi-VN" dirty="0" smtClean="0"/>
              <a:t>Ngài thật tốt thay, </a:t>
            </a:r>
            <a:br>
              <a:rPr lang="vi-VN" dirty="0" smtClean="0"/>
            </a:br>
            <a:r>
              <a:rPr lang="vi-VN" dirty="0" smtClean="0"/>
              <a:t>thật tốt thay cho tôi!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Ngài gìn giữ tôi, </a:t>
            </a:r>
            <a:br>
              <a:rPr lang="vi-VN" dirty="0" smtClean="0"/>
            </a:br>
            <a:r>
              <a:rPr lang="vi-VN" dirty="0" smtClean="0"/>
              <a:t>Ngài gìn giữ tôi. </a:t>
            </a:r>
          </a:p>
          <a:p>
            <a:r>
              <a:rPr lang="vi-VN" dirty="0" smtClean="0"/>
              <a:t>Ngài gìn giữ tôi, </a:t>
            </a:r>
            <a:br>
              <a:rPr lang="vi-VN" dirty="0" smtClean="0"/>
            </a:br>
            <a:r>
              <a:rPr lang="vi-VN" dirty="0" smtClean="0"/>
              <a:t>thật vĩnh an cho tôi.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9162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Ngài thành tín thay, Ngài thành tín thay! </a:t>
            </a:r>
          </a:p>
          <a:p>
            <a:r>
              <a:rPr lang="vi-VN" dirty="0" smtClean="0"/>
              <a:t>Ngài thành tín thay, </a:t>
            </a:r>
            <a:br>
              <a:rPr lang="vi-VN" dirty="0" smtClean="0"/>
            </a:br>
            <a:r>
              <a:rPr lang="vi-VN" dirty="0" smtClean="0"/>
              <a:t>nào có chi sai dời.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109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Ngài là Chúa tôi, </a:t>
            </a:r>
            <a:br>
              <a:rPr lang="vi-VN" dirty="0" smtClean="0"/>
            </a:br>
            <a:r>
              <a:rPr lang="vi-VN" dirty="0" smtClean="0"/>
              <a:t>Ngài là Chúa tôi! </a:t>
            </a:r>
          </a:p>
          <a:p>
            <a:r>
              <a:rPr lang="vi-VN" dirty="0" smtClean="0"/>
              <a:t>Ngài là Chúa tôi, </a:t>
            </a:r>
            <a:br>
              <a:rPr lang="vi-VN" dirty="0" smtClean="0"/>
            </a:br>
            <a:r>
              <a:rPr lang="vi-VN" dirty="0" smtClean="0"/>
              <a:t>đời sống tôi dâng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291079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89</TotalTime>
  <Words>42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NGÀI THẬT TỐT THAY</vt:lpstr>
      <vt:lpstr>1. Ngài thật tốt thay,  Ngài thật tốt thay!  Ngài thật tốt thay,  thật tốt thay cho tôi! </vt:lpstr>
      <vt:lpstr>2. Ngài gìn giữ tôi,  Ngài gìn giữ tôi.  Ngài gìn giữ tôi,  thật vĩnh an cho tôi. </vt:lpstr>
      <vt:lpstr>3. Ngài thành tín thay, Ngài thành tín thay!  Ngài thành tín thay,  nào có chi sai dời. </vt:lpstr>
      <vt:lpstr>4. Ngài là Chúa tôi,  Ngài là Chúa tôi!  Ngài là Chúa tôi,  đời sống tôi dâng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30</cp:revision>
  <dcterms:created xsi:type="dcterms:W3CDTF">2018-01-19T15:23:14Z</dcterms:created>
  <dcterms:modified xsi:type="dcterms:W3CDTF">2018-02-08T03:30:51Z</dcterms:modified>
</cp:coreProperties>
</file>