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60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CUNG </a:t>
            </a:r>
            <a:r>
              <a:rPr lang="vi-VN" dirty="0"/>
              <a:t>KÍNH TÔN VINH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1. Họp lại đây, cung kính hát tôn vinh Ngài, </a:t>
            </a:r>
          </a:p>
          <a:p>
            <a:r>
              <a:rPr lang="vi-VN" dirty="0" smtClean="0"/>
              <a:t>là Chúa Giê-hô-va </a:t>
            </a:r>
            <a:br>
              <a:rPr lang="vi-VN" dirty="0" smtClean="0"/>
            </a:br>
            <a:r>
              <a:rPr lang="vi-VN" dirty="0" smtClean="0"/>
              <a:t>toàn thế gian.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Toàn quyền, toàn năng, bất biến trong vũ trụ. </a:t>
            </a:r>
          </a:p>
          <a:p>
            <a:r>
              <a:rPr lang="vi-VN" dirty="0" smtClean="0"/>
              <a:t>Tôn vinh Chúa yêu thương, Chúa công bình.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581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Vinh thay! Thánh thay! Giê-hô-va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vô </a:t>
            </a:r>
            <a:r>
              <a:rPr lang="vi-VN" dirty="0" smtClean="0"/>
              <a:t>cùng </a:t>
            </a:r>
            <a:r>
              <a:rPr lang="vi-VN" dirty="0" smtClean="0"/>
              <a:t>vinh </a:t>
            </a:r>
            <a:r>
              <a:rPr lang="vi-VN" dirty="0" smtClean="0"/>
              <a:t>hiển! </a:t>
            </a:r>
          </a:p>
          <a:p>
            <a:r>
              <a:rPr lang="vi-VN" dirty="0" smtClean="0"/>
              <a:t>Ha-lê-lu-gia! Tôn vinh </a:t>
            </a:r>
            <a:br>
              <a:rPr lang="vi-VN" dirty="0" smtClean="0"/>
            </a:br>
            <a:r>
              <a:rPr lang="vi-VN" dirty="0" smtClean="0"/>
              <a:t>Giê-hô-va, Vua đời đời.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4745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Nào cùng nhau ta </a:t>
            </a:r>
            <a:br>
              <a:rPr lang="vi-VN" dirty="0" smtClean="0"/>
            </a:br>
            <a:r>
              <a:rPr lang="vi-VN" dirty="0" smtClean="0"/>
              <a:t>lớn tiếng hát vui mừng, </a:t>
            </a:r>
          </a:p>
          <a:p>
            <a:r>
              <a:rPr lang="vi-VN" dirty="0" smtClean="0"/>
              <a:t>dâng lên Giê-xu </a:t>
            </a:r>
            <a:br>
              <a:rPr lang="vi-VN" dirty="0" smtClean="0"/>
            </a:br>
            <a:r>
              <a:rPr lang="vi-VN" dirty="0" smtClean="0"/>
              <a:t>muôn lời chúc tôn.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2906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Thờ phượng bằng </a:t>
            </a:r>
            <a:br>
              <a:rPr lang="vi-VN" dirty="0" smtClean="0"/>
            </a:br>
            <a:r>
              <a:rPr lang="vi-VN" dirty="0" smtClean="0"/>
              <a:t>tâm linh, vỗ tay cho đều, </a:t>
            </a:r>
          </a:p>
          <a:p>
            <a:r>
              <a:rPr lang="vi-VN" dirty="0" smtClean="0"/>
              <a:t>tôn cao 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danh thật </a:t>
            </a:r>
            <a:r>
              <a:rPr lang="vi-VN" dirty="0" smtClean="0"/>
              <a:t>diệu kỳ.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5699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Tôn vinh! Chúc tôn! </a:t>
            </a:r>
            <a:br>
              <a:rPr lang="vi-VN" dirty="0" smtClean="0"/>
            </a:br>
            <a:r>
              <a:rPr lang="vi-VN" dirty="0" smtClean="0"/>
              <a:t>Giê-xu,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smtClean="0"/>
              <a:t>Đấng </a:t>
            </a:r>
            <a:r>
              <a:rPr lang="vi-VN" smtClean="0"/>
              <a:t>con </a:t>
            </a:r>
            <a:r>
              <a:rPr lang="vi-VN" smtClean="0"/>
              <a:t>hằng </a:t>
            </a:r>
            <a:r>
              <a:rPr lang="vi-VN" dirty="0" smtClean="0"/>
              <a:t>yêu quí! </a:t>
            </a:r>
          </a:p>
          <a:p>
            <a:r>
              <a:rPr lang="vi-VN" dirty="0" smtClean="0"/>
              <a:t>Ha-lê-lu-gia! Tôn cao </a:t>
            </a:r>
            <a:br>
              <a:rPr lang="vi-VN" dirty="0" smtClean="0"/>
            </a:br>
            <a:r>
              <a:rPr lang="vi-VN" dirty="0" smtClean="0"/>
              <a:t>Giê-xu, danh thật diệu kỳ.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8480931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90</TotalTime>
  <Words>64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CUNG KÍNH TÔN VINH</vt:lpstr>
      <vt:lpstr>1. Họp lại đây, cung kính hát tôn vinh Ngài,  là Chúa Giê-hô-va  toàn thế gian. </vt:lpstr>
      <vt:lpstr>Toàn quyền, toàn năng, bất biến trong vũ trụ.  Tôn vinh Chúa yêu thương, Chúa công bình. </vt:lpstr>
      <vt:lpstr>Vinh thay! Thánh thay! Giê-hô-va  vô cùng vinh hiển!  Ha-lê-lu-gia! Tôn vinh  Giê-hô-va, Vua đời đời. </vt:lpstr>
      <vt:lpstr>2. Nào cùng nhau ta  lớn tiếng hát vui mừng,  dâng lên Giê-xu  muôn lời chúc tôn. </vt:lpstr>
      <vt:lpstr>Thờ phượng bằng  tâm linh, vỗ tay cho đều,  tôn cao Giê-xu  danh thật diệu kỳ. </vt:lpstr>
      <vt:lpstr>Tôn vinh! Chúc tôn!  Giê-xu,  Đấng con hằng yêu quí!  Ha-lê-lu-gia! Tôn cao  Giê-xu, danh thật diệu kỳ.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32</cp:revision>
  <dcterms:created xsi:type="dcterms:W3CDTF">2018-01-19T15:23:14Z</dcterms:created>
  <dcterms:modified xsi:type="dcterms:W3CDTF">2018-02-08T03:34:33Z</dcterms:modified>
</cp:coreProperties>
</file>