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9" r:id="rId3"/>
    <p:sldId id="283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19" autoAdjust="0"/>
    <p:restoredTop sz="86412" autoAdjust="0"/>
  </p:normalViewPr>
  <p:slideViewPr>
    <p:cSldViewPr snapToGrid="0">
      <p:cViewPr varScale="1">
        <p:scale>
          <a:sx n="68" d="100"/>
          <a:sy n="68" d="100"/>
        </p:scale>
        <p:origin x="7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CA </a:t>
            </a:r>
            <a:r>
              <a:rPr lang="vi-VN"/>
              <a:t>NGỢI CHÚA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Hỡi Cứu Chúa, </a:t>
            </a:r>
            <a:br>
              <a:rPr lang="vi-VN" dirty="0" smtClean="0"/>
            </a:br>
            <a:r>
              <a:rPr lang="vi-VN" dirty="0" smtClean="0"/>
              <a:t>Cứu Chúa Giê-xu tôi. </a:t>
            </a:r>
          </a:p>
          <a:p>
            <a:r>
              <a:rPr lang="vi-VN" dirty="0" smtClean="0"/>
              <a:t>Cất tiếng hát chúc tán </a:t>
            </a:r>
            <a:br>
              <a:rPr lang="vi-VN" dirty="0" smtClean="0"/>
            </a:br>
            <a:r>
              <a:rPr lang="vi-VN" dirty="0" smtClean="0"/>
              <a:t>Giê-xu tôi.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370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Ca không thôi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dâng </a:t>
            </a:r>
            <a:r>
              <a:rPr lang="vi-VN" dirty="0" smtClean="0"/>
              <a:t>lên </a:t>
            </a:r>
            <a:br>
              <a:rPr lang="vi-VN" dirty="0" smtClean="0"/>
            </a:br>
            <a:r>
              <a:rPr lang="vi-VN" dirty="0" smtClean="0"/>
              <a:t>trọn đời sống.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8139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Chúa tôi cao đẹp, </a:t>
            </a:r>
            <a:br>
              <a:rPr lang="vi-VN" dirty="0" smtClean="0"/>
            </a:br>
            <a:r>
              <a:rPr lang="vi-VN" dirty="0" smtClean="0"/>
              <a:t>không có chi so bằng. </a:t>
            </a:r>
          </a:p>
          <a:p>
            <a:r>
              <a:rPr lang="vi-VN" dirty="0" smtClean="0"/>
              <a:t>Tôi nói không nên lời.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9985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Vì yêu thương tôi </a:t>
            </a:r>
            <a:br>
              <a:rPr lang="vi-VN" dirty="0" smtClean="0"/>
            </a:br>
            <a:r>
              <a:rPr lang="vi-VN" dirty="0" smtClean="0"/>
              <a:t>Giê-xu đã xả thân, </a:t>
            </a:r>
          </a:p>
          <a:p>
            <a:r>
              <a:rPr lang="vi-VN" dirty="0" smtClean="0"/>
              <a:t>tình yêu trần gian </a:t>
            </a:r>
            <a:br>
              <a:rPr lang="vi-VN" dirty="0" smtClean="0"/>
            </a:br>
            <a:r>
              <a:rPr lang="vi-VN" dirty="0" smtClean="0"/>
              <a:t>đâu dám so kịp nào.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9575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Trời cao, biển lớn, </a:t>
            </a:r>
            <a:br>
              <a:rPr lang="vi-VN" dirty="0" smtClean="0"/>
            </a:br>
            <a:r>
              <a:rPr lang="vi-VN" dirty="0" smtClean="0"/>
              <a:t>Giê-xu yêu tôi hơn. </a:t>
            </a:r>
          </a:p>
          <a:p>
            <a:r>
              <a:rPr lang="vi-VN" dirty="0" smtClean="0"/>
              <a:t>Lòng tôi say sưa ca khen Ngài không thôi.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965267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92</TotalTime>
  <Words>26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CA NGỢI CHÚA TÔI</vt:lpstr>
      <vt:lpstr>Hỡi Cứu Chúa,  Cứu Chúa Giê-xu tôi.  Cất tiếng hát chúc tán  Giê-xu tôi.</vt:lpstr>
      <vt:lpstr>Ca không thôi  dâng lên  trọn đời sống. </vt:lpstr>
      <vt:lpstr>Chúa tôi cao đẹp,  không có chi so bằng.  Tôi nói không nên lời. </vt:lpstr>
      <vt:lpstr>Vì yêu thương tôi  Giê-xu đã xả thân,  tình yêu trần gian  đâu dám so kịp nào. </vt:lpstr>
      <vt:lpstr>Trời cao, biển lớn,  Giê-xu yêu tôi hơn.  Lòng tôi say sưa ca khen Ngài không thôi.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33</cp:revision>
  <dcterms:created xsi:type="dcterms:W3CDTF">2018-01-19T15:23:14Z</dcterms:created>
  <dcterms:modified xsi:type="dcterms:W3CDTF">2018-02-08T03:31:24Z</dcterms:modified>
</cp:coreProperties>
</file>