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619" autoAdjust="0"/>
    <p:restoredTop sz="86412" autoAdjust="0"/>
  </p:normalViewPr>
  <p:slideViewPr>
    <p:cSldViewPr snapToGrid="0">
      <p:cViewPr>
        <p:scale>
          <a:sx n="50" d="100"/>
          <a:sy n="50" d="100"/>
        </p:scale>
        <p:origin x="756" y="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VƯỢT </a:t>
            </a:r>
            <a:r>
              <a:rPr lang="vi-VN" dirty="0"/>
              <a:t>TRÊN TẤT CẢ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Vượt trên hết năng quyền, vượt trên các vua. </a:t>
            </a:r>
          </a:p>
          <a:p>
            <a:r>
              <a:rPr lang="vi-VN" dirty="0" smtClean="0"/>
              <a:t>Vượt trên hết thiên nhiên, trên cả muôn vật đời này.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Vượt tận trên khôn ngoan, chân lý của con người </a:t>
            </a:r>
            <a:br>
              <a:rPr lang="vi-VN" dirty="0" smtClean="0"/>
            </a:br>
            <a:r>
              <a:rPr lang="vi-VN" dirty="0" smtClean="0"/>
              <a:t>thế gian, </a:t>
            </a:r>
            <a:r>
              <a:rPr lang="vi-VN" dirty="0" smtClean="0"/>
              <a:t>sự </a:t>
            </a:r>
            <a:r>
              <a:rPr lang="vi-VN" dirty="0" smtClean="0"/>
              <a:t>hiện diện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của </a:t>
            </a:r>
            <a:r>
              <a:rPr lang="vi-VN" dirty="0" smtClean="0"/>
              <a:t>Chúa </a:t>
            </a:r>
            <a:r>
              <a:rPr lang="vi-VN" dirty="0" smtClean="0"/>
              <a:t>có </a:t>
            </a:r>
            <a:r>
              <a:rPr lang="vi-VN" dirty="0" smtClean="0"/>
              <a:t>trước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vô </a:t>
            </a:r>
            <a:r>
              <a:rPr lang="vi-VN" dirty="0" smtClean="0"/>
              <a:t>cùng.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547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Vượt trên hết năng quyền, vượt trên các vua. </a:t>
            </a:r>
          </a:p>
          <a:p>
            <a:r>
              <a:rPr lang="vi-VN" dirty="0" smtClean="0"/>
              <a:t>Vượt trên hết thiên nhiên, trên cả muôn vật đời này.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95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Vượt tận trên vinh hoa, châu báu của con người thế gian, </a:t>
            </a:r>
            <a:r>
              <a:rPr lang="vi-VN" dirty="0" smtClean="0"/>
              <a:t>không </a:t>
            </a:r>
            <a:r>
              <a:rPr lang="vi-VN" dirty="0" smtClean="0"/>
              <a:t>chi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cao </a:t>
            </a:r>
            <a:r>
              <a:rPr lang="vi-VN" dirty="0" smtClean="0"/>
              <a:t>quý sánh hơn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vinh </a:t>
            </a:r>
            <a:r>
              <a:rPr lang="vi-VN" dirty="0" smtClean="0"/>
              <a:t>quang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8216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Trên thập giá </a:t>
            </a:r>
            <a:br>
              <a:rPr lang="vi-VN" dirty="0" smtClean="0"/>
            </a:br>
            <a:r>
              <a:rPr lang="vi-VN" dirty="0" smtClean="0"/>
              <a:t>Ngài tuôn huyết thay tôi.</a:t>
            </a:r>
          </a:p>
          <a:p>
            <a:r>
              <a:rPr lang="vi-VN" dirty="0" smtClean="0"/>
              <a:t>Ngài đã chịu chết, </a:t>
            </a:r>
            <a:br>
              <a:rPr lang="vi-VN" dirty="0" smtClean="0"/>
            </a:br>
            <a:r>
              <a:rPr lang="vi-VN" dirty="0" smtClean="0"/>
              <a:t>mọi người liếc mắt </a:t>
            </a:r>
            <a:br>
              <a:rPr lang="vi-VN" dirty="0" smtClean="0"/>
            </a:br>
            <a:r>
              <a:rPr lang="vi-VN" dirty="0" smtClean="0"/>
              <a:t>khinh chê.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6632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Dẫu con người chối bỏ không yêu Ngài. </a:t>
            </a:r>
          </a:p>
          <a:p>
            <a:r>
              <a:rPr lang="vi-VN" dirty="0" smtClean="0"/>
              <a:t>Đớn đau Ngài chịu Ngài vui lòng mang vì tội tôi.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935769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165</TotalTime>
  <Words>103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VƯỢT TRÊN TẤT CẢ</vt:lpstr>
      <vt:lpstr>Vượt trên hết năng quyền, vượt trên các vua.  Vượt trên hết thiên nhiên, trên cả muôn vật đời này. </vt:lpstr>
      <vt:lpstr>Vượt tận trên khôn ngoan, chân lý của con người  thế gian, sự hiện diện  của Chúa có trước  vô cùng. </vt:lpstr>
      <vt:lpstr>Vượt trên hết năng quyền, vượt trên các vua.  Vượt trên hết thiên nhiên, trên cả muôn vật đời này. </vt:lpstr>
      <vt:lpstr>Vượt tận trên vinh hoa, châu báu của con người thế gian, không chi  cao quý sánh hơn  vinh quang Ngài. </vt:lpstr>
      <vt:lpstr>Trên thập giá  Ngài tuôn huyết thay tôi. Ngài đã chịu chết,  mọi người liếc mắt  khinh chê. </vt:lpstr>
      <vt:lpstr>Dẫu con người chối bỏ không yêu Ngài.  Đớn đau Ngài chịu Ngài vui lòng mang vì tội tôi.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34</cp:revision>
  <dcterms:created xsi:type="dcterms:W3CDTF">2018-01-19T15:23:14Z</dcterms:created>
  <dcterms:modified xsi:type="dcterms:W3CDTF">2018-02-08T04:46:57Z</dcterms:modified>
</cp:coreProperties>
</file>