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1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</a:t>
            </a:r>
            <a:r>
              <a:rPr lang="vi-VN" dirty="0"/>
              <a:t>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</a:t>
            </a:r>
            <a:r>
              <a:rPr lang="vi-VN" dirty="0"/>
              <a:t>KÍNH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tôn kính Cha, Đấng đã tạo dựng nên </a:t>
            </a:r>
            <a:br>
              <a:rPr lang="vi-VN" dirty="0" smtClean="0"/>
            </a:br>
            <a:r>
              <a:rPr lang="vi-VN" dirty="0" smtClean="0"/>
              <a:t>vũ trụ.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tôn kính Cha, Đấng đã tạo dựng nên chúng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1270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Chúng con đồng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</a:t>
            </a:r>
            <a:r>
              <a:rPr lang="vi-VN" dirty="0" smtClean="0"/>
              <a:t>vinh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</a:t>
            </a:r>
            <a:r>
              <a:rPr lang="vi-VN" dirty="0" smtClean="0"/>
              <a:t>ngợi khen </a:t>
            </a:r>
            <a:br>
              <a:rPr lang="vi-VN" dirty="0" smtClean="0"/>
            </a:br>
            <a:r>
              <a:rPr lang="vi-VN" dirty="0" smtClean="0"/>
              <a:t>hết lòng.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016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Chúng con đồng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</a:t>
            </a:r>
            <a:r>
              <a:rPr lang="vi-VN" dirty="0" smtClean="0"/>
              <a:t>vinh Ngài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đã </a:t>
            </a:r>
            <a:r>
              <a:rPr lang="vi-VN" dirty="0" smtClean="0"/>
              <a:t>chuộc mua </a:t>
            </a:r>
            <a:br>
              <a:rPr lang="vi-VN" dirty="0" smtClean="0"/>
            </a:br>
            <a:r>
              <a:rPr lang="vi-VN" dirty="0" smtClean="0"/>
              <a:t>chúng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417064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157</TotalTime>
  <Words>33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LÒNG CON  TÔN KÍNH CHA</vt:lpstr>
      <vt:lpstr>Lòng con tôn kính Cha, Đấng đã tạo dựng nên  vũ trụ. </vt:lpstr>
      <vt:lpstr>Lòng con tôn kính Cha, Đấng đã tạo dựng nên chúng con. </vt:lpstr>
      <vt:lpstr>Chúng con đồng  tôn vinh Ngài  lời ngợi khen  hết lòng. </vt:lpstr>
      <vt:lpstr>Chúng con đồng  tôn vinh Ngài  đã chuộc mua  chúng con.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35</cp:revision>
  <dcterms:created xsi:type="dcterms:W3CDTF">2018-01-19T15:23:14Z</dcterms:created>
  <dcterms:modified xsi:type="dcterms:W3CDTF">2018-02-08T04:48:50Z</dcterms:modified>
</cp:coreProperties>
</file>