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HÁT </a:t>
            </a:r>
            <a:r>
              <a:rPr lang="vi-VN" dirty="0"/>
              <a:t>HA-LÊ-LU-GIA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đến tôn thờ Giê-xu Chân Chúa muôn đời, </a:t>
            </a:r>
          </a:p>
          <a:p>
            <a:r>
              <a:rPr lang="vi-VN" dirty="0" smtClean="0"/>
              <a:t>cúi xuống tôn vinh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ca </a:t>
            </a:r>
            <a:r>
              <a:rPr lang="vi-VN" dirty="0" smtClean="0"/>
              <a:t>ngợi Chúa Cha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toàn </a:t>
            </a:r>
            <a:r>
              <a:rPr lang="vi-VN" dirty="0" smtClean="0"/>
              <a:t>năng.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Hỡi Chúa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giờ </a:t>
            </a:r>
            <a:r>
              <a:rPr lang="vi-VN" dirty="0" smtClean="0"/>
              <a:t>đây đến trong tâm này, </a:t>
            </a:r>
          </a:p>
          <a:p>
            <a:r>
              <a:rPr lang="vi-VN" dirty="0" smtClean="0"/>
              <a:t>hãy đến nơi đây </a:t>
            </a:r>
            <a:br>
              <a:rPr lang="vi-VN" dirty="0" smtClean="0"/>
            </a:br>
            <a:r>
              <a:rPr lang="vi-VN" dirty="0" smtClean="0"/>
              <a:t>muôn lòng chúng con trông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8039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Dâng câu hát Ha-lê-lu-gia. Ha-lê-lu-gia. </a:t>
            </a:r>
          </a:p>
          <a:p>
            <a:r>
              <a:rPr lang="vi-VN" dirty="0" smtClean="0"/>
              <a:t>Danh Chúa hiển vinh quyền năng.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65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Dâng lên Chúa khúc ca khen ngợi Ha-lê-lu-gia.</a:t>
            </a:r>
          </a:p>
          <a:p>
            <a:r>
              <a:rPr lang="vi-VN" dirty="0" smtClean="0"/>
              <a:t>Xin Chúa đến mau </a:t>
            </a:r>
            <a:br>
              <a:rPr lang="vi-VN" dirty="0" smtClean="0"/>
            </a:br>
            <a:r>
              <a:rPr lang="vi-VN" dirty="0" smtClean="0"/>
              <a:t>giờ đây.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189719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159</TotalTime>
  <Words>46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HÁT HA-LÊ-LU-GIA</vt:lpstr>
      <vt:lpstr>Hãy đến tôn thờ Giê-xu Chân Chúa muôn đời,  cúi xuống tôn vinh  ca ngợi Chúa Cha  toàn năng. </vt:lpstr>
      <vt:lpstr>Hỡi Chúa Giê-xu  giờ đây đến trong tâm này,  hãy đến nơi đây  muôn lòng chúng con trông Ngài. </vt:lpstr>
      <vt:lpstr>Dâng câu hát Ha-lê-lu-gia. Ha-lê-lu-gia.  Danh Chúa hiển vinh quyền năng. </vt:lpstr>
      <vt:lpstr>Dâng lên Chúa khúc ca khen ngợi Ha-lê-lu-gia. Xin Chúa đến mau  giờ đây.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36</cp:revision>
  <dcterms:created xsi:type="dcterms:W3CDTF">2018-01-19T15:23:14Z</dcterms:created>
  <dcterms:modified xsi:type="dcterms:W3CDTF">2018-02-08T04:51:40Z</dcterms:modified>
</cp:coreProperties>
</file>