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86412" autoAdjust="0"/>
  </p:normalViewPr>
  <p:slideViewPr>
    <p:cSldViewPr snapToGrid="0">
      <p:cViewPr varScale="1">
        <p:scale>
          <a:sx n="62" d="100"/>
          <a:sy n="62" d="100"/>
        </p:scale>
        <p:origin x="8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TRỌN ĐỜI </a:t>
            </a:r>
            <a:br>
              <a:rPr lang="en-US" dirty="0"/>
            </a:br>
            <a:r>
              <a:rPr lang="vi-VN" dirty="0"/>
              <a:t>CA NGỢI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Trọn đời con sẽ hát </a:t>
            </a:r>
            <a:br>
              <a:rPr lang="vi-VN" dirty="0"/>
            </a:br>
            <a:r>
              <a:rPr lang="vi-VN" dirty="0"/>
              <a:t>ngợi khen danh Ngài thôi. </a:t>
            </a:r>
          </a:p>
          <a:p>
            <a:r>
              <a:rPr lang="vi-VN" dirty="0"/>
              <a:t>Trọn đời con mãi </a:t>
            </a:r>
            <a:br>
              <a:rPr lang="vi-VN" dirty="0"/>
            </a:br>
            <a:r>
              <a:rPr lang="vi-VN" dirty="0"/>
              <a:t>chúc tụng Chúa thôi. </a:t>
            </a:r>
          </a:p>
        </p:txBody>
      </p:sp>
    </p:spTree>
    <p:extLst>
      <p:ext uri="{BB962C8B-B14F-4D97-AF65-F5344CB8AC3E}">
        <p14:creationId xmlns:p14="http://schemas.microsoft.com/office/powerpoint/2010/main" val="347691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ánh sáng đưa </a:t>
            </a:r>
            <a:br>
              <a:rPr lang="vi-VN" dirty="0"/>
            </a:br>
            <a:r>
              <a:rPr lang="vi-VN" dirty="0"/>
              <a:t>từng bước trong đời con. </a:t>
            </a:r>
          </a:p>
          <a:p>
            <a:r>
              <a:rPr lang="vi-VN" dirty="0"/>
              <a:t>Ngày đêm con thỏa vui bên Ngài hoài. </a:t>
            </a:r>
          </a:p>
        </p:txBody>
      </p:sp>
    </p:spTree>
    <p:extLst>
      <p:ext uri="{BB962C8B-B14F-4D97-AF65-F5344CB8AC3E}">
        <p14:creationId xmlns:p14="http://schemas.microsoft.com/office/powerpoint/2010/main" val="145547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Trọn đời con sẽ hát </a:t>
            </a:r>
            <a:br>
              <a:rPr lang="vi-VN" dirty="0"/>
            </a:br>
            <a:r>
              <a:rPr lang="vi-VN" dirty="0"/>
              <a:t>ngợi khen danh Ngài thôi. </a:t>
            </a:r>
          </a:p>
          <a:p>
            <a:r>
              <a:rPr lang="vi-VN" dirty="0"/>
              <a:t>Trọn đời con mãi </a:t>
            </a:r>
            <a:br>
              <a:rPr lang="vi-VN" dirty="0"/>
            </a:br>
            <a:r>
              <a:rPr lang="vi-VN" dirty="0"/>
              <a:t>chúc tụng Chúa thôi. </a:t>
            </a:r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ánh sáng đưa </a:t>
            </a:r>
            <a:br>
              <a:rPr lang="vi-VN" dirty="0"/>
            </a:br>
            <a:r>
              <a:rPr lang="vi-VN" dirty="0"/>
              <a:t>từng bước trong đời con. </a:t>
            </a:r>
          </a:p>
          <a:p>
            <a:r>
              <a:rPr lang="vi-VN" dirty="0"/>
              <a:t>Ngày đêm con thỏa vui bên Ngài hoài. </a:t>
            </a:r>
          </a:p>
        </p:txBody>
      </p:sp>
    </p:spTree>
    <p:extLst>
      <p:ext uri="{BB962C8B-B14F-4D97-AF65-F5344CB8AC3E}">
        <p14:creationId xmlns:p14="http://schemas.microsoft.com/office/powerpoint/2010/main" val="31129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Ngài ban sức thiêng ban ơn phước cho </a:t>
            </a:r>
            <a:br>
              <a:rPr lang="vi-VN" dirty="0"/>
            </a:br>
            <a:r>
              <a:rPr lang="vi-VN" dirty="0"/>
              <a:t>đời con. </a:t>
            </a:r>
          </a:p>
          <a:p>
            <a:r>
              <a:rPr lang="vi-VN" dirty="0"/>
              <a:t>Hằng chu cấp nhu cầu </a:t>
            </a:r>
            <a:br>
              <a:rPr lang="vi-VN" dirty="0"/>
            </a:br>
            <a:r>
              <a:rPr lang="vi-VN" dirty="0"/>
              <a:t>của con. </a:t>
            </a:r>
          </a:p>
        </p:txBody>
      </p:sp>
    </p:spTree>
    <p:extLst>
      <p:ext uri="{BB962C8B-B14F-4D97-AF65-F5344CB8AC3E}">
        <p14:creationId xmlns:p14="http://schemas.microsoft.com/office/powerpoint/2010/main" val="150967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Cha kính yêu, Đấng giải cứu </a:t>
            </a:r>
            <a:br>
              <a:rPr lang="vi-VN" dirty="0"/>
            </a:br>
            <a:r>
              <a:rPr lang="vi-VN" dirty="0"/>
              <a:t>linh hồn con. </a:t>
            </a:r>
          </a:p>
          <a:p>
            <a:r>
              <a:rPr lang="vi-VN" dirty="0"/>
              <a:t>Ngài là nguồn sự sống cho tâm con. </a:t>
            </a:r>
          </a:p>
        </p:txBody>
      </p:sp>
    </p:spTree>
    <p:extLst>
      <p:ext uri="{BB962C8B-B14F-4D97-AF65-F5344CB8AC3E}">
        <p14:creationId xmlns:p14="http://schemas.microsoft.com/office/powerpoint/2010/main" val="14671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Trọn đời con sẽ hát </a:t>
            </a:r>
            <a:br>
              <a:rPr lang="vi-VN" dirty="0"/>
            </a:br>
            <a:r>
              <a:rPr lang="vi-VN" dirty="0"/>
              <a:t>ngợi khen danh Ngài thôi. </a:t>
            </a:r>
          </a:p>
          <a:p>
            <a:r>
              <a:rPr lang="vi-VN" dirty="0"/>
              <a:t>Trọn đời con mãi </a:t>
            </a:r>
            <a:br>
              <a:rPr lang="vi-VN" dirty="0"/>
            </a:br>
            <a:r>
              <a:rPr lang="vi-VN" dirty="0"/>
              <a:t>chúc tụng Chúa thôi. </a:t>
            </a:r>
          </a:p>
        </p:txBody>
      </p:sp>
    </p:spTree>
    <p:extLst>
      <p:ext uri="{BB962C8B-B14F-4D97-AF65-F5344CB8AC3E}">
        <p14:creationId xmlns:p14="http://schemas.microsoft.com/office/powerpoint/2010/main" val="199347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ánh sáng đưa </a:t>
            </a:r>
            <a:br>
              <a:rPr lang="vi-VN" dirty="0"/>
            </a:br>
            <a:r>
              <a:rPr lang="vi-VN" dirty="0"/>
              <a:t>từng bước trong đời con. </a:t>
            </a:r>
          </a:p>
          <a:p>
            <a:r>
              <a:rPr lang="vi-VN" dirty="0"/>
              <a:t>Ngày đêm con thỏa vui bên Ngài hoài. </a:t>
            </a:r>
          </a:p>
        </p:txBody>
      </p:sp>
    </p:spTree>
    <p:extLst>
      <p:ext uri="{BB962C8B-B14F-4D97-AF65-F5344CB8AC3E}">
        <p14:creationId xmlns:p14="http://schemas.microsoft.com/office/powerpoint/2010/main" val="15705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Ngài đem thái an </a:t>
            </a:r>
            <a:br>
              <a:rPr lang="vi-VN" dirty="0"/>
            </a:br>
            <a:r>
              <a:rPr lang="vi-VN" dirty="0"/>
              <a:t>xua buồn lo trong </a:t>
            </a:r>
            <a:br>
              <a:rPr lang="vi-VN" dirty="0"/>
            </a:br>
            <a:r>
              <a:rPr lang="vi-VN" dirty="0"/>
              <a:t>lòng con, </a:t>
            </a:r>
          </a:p>
          <a:p>
            <a:r>
              <a:rPr lang="vi-VN" dirty="0"/>
              <a:t>dù nước mắt rơi lòng </a:t>
            </a:r>
            <a:br>
              <a:rPr lang="vi-VN" dirty="0"/>
            </a:br>
            <a:r>
              <a:rPr lang="vi-VN" dirty="0"/>
              <a:t>vẫn vui. </a:t>
            </a:r>
          </a:p>
        </p:txBody>
      </p:sp>
    </p:spTree>
    <p:extLst>
      <p:ext uri="{BB962C8B-B14F-4D97-AF65-F5344CB8AC3E}">
        <p14:creationId xmlns:p14="http://schemas.microsoft.com/office/powerpoint/2010/main" val="33842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Vầng Đá Thiêng trong giông tố </a:t>
            </a:r>
            <a:br>
              <a:rPr lang="en-US" dirty="0"/>
            </a:br>
            <a:r>
              <a:rPr lang="vi-VN" dirty="0"/>
              <a:t>con dựa nương, </a:t>
            </a:r>
          </a:p>
          <a:p>
            <a:r>
              <a:rPr lang="vi-VN" dirty="0"/>
              <a:t>gần Ngài con vững bước trên mọi đường. </a:t>
            </a:r>
          </a:p>
        </p:txBody>
      </p:sp>
    </p:spTree>
    <p:extLst>
      <p:ext uri="{BB962C8B-B14F-4D97-AF65-F5344CB8AC3E}">
        <p14:creationId xmlns:p14="http://schemas.microsoft.com/office/powerpoint/2010/main" val="263136583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126</TotalTime>
  <Words>65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TRỌN ĐỜI  CA NGỢI CHÚA</vt:lpstr>
      <vt:lpstr>Trọn đời con sẽ hát  ngợi khen danh Ngài thôi.  Trọn đời con mãi  chúc tụng Chúa thôi. </vt:lpstr>
      <vt:lpstr>Ngài là ánh sáng đưa  từng bước trong đời con.  Ngày đêm con thỏa vui bên Ngài hoài. </vt:lpstr>
      <vt:lpstr>1. Ngài ban sức thiêng ban ơn phước cho  đời con.  Hằng chu cấp nhu cầu  của con. </vt:lpstr>
      <vt:lpstr>Ngài là Cha kính yêu, Đấng giải cứu  linh hồn con.  Ngài là nguồn sự sống cho tâm con. </vt:lpstr>
      <vt:lpstr>Trọn đời con sẽ hát  ngợi khen danh Ngài thôi.  Trọn đời con mãi  chúc tụng Chúa thôi. </vt:lpstr>
      <vt:lpstr>Ngài là ánh sáng đưa  từng bước trong đời con.  Ngày đêm con thỏa vui bên Ngài hoài. </vt:lpstr>
      <vt:lpstr>2. Ngài đem thái an  xua buồn lo trong  lòng con,  dù nước mắt rơi lòng  vẫn vui. </vt:lpstr>
      <vt:lpstr>Ngài là Vầng Đá Thiêng trong giông tố  con dựa nương,  gần Ngài con vững bước trên mọi đường. </vt:lpstr>
      <vt:lpstr>Trọn đời con sẽ hát  ngợi khen danh Ngài thôi.  Trọn đời con mãi  chúc tụng Chúa thôi. </vt:lpstr>
      <vt:lpstr>Ngài là ánh sáng đưa  từng bước trong đời con.  Ngày đêm con thỏa vui bên Ngài hoài.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Vô Thường</cp:lastModifiedBy>
  <cp:revision>37</cp:revision>
  <dcterms:created xsi:type="dcterms:W3CDTF">2018-01-19T15:23:14Z</dcterms:created>
  <dcterms:modified xsi:type="dcterms:W3CDTF">2021-08-31T11:49:00Z</dcterms:modified>
</cp:coreProperties>
</file>