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302" r:id="rId21"/>
    <p:sldId id="297" r:id="rId22"/>
    <p:sldId id="298" r:id="rId23"/>
    <p:sldId id="299" r:id="rId24"/>
    <p:sldId id="300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27" autoAdjust="0"/>
    <p:restoredTop sz="86412" autoAdjust="0"/>
  </p:normalViewPr>
  <p:slideViewPr>
    <p:cSldViewPr snapToGrid="0">
      <p:cViewPr varScale="1">
        <p:scale>
          <a:sx n="73" d="100"/>
          <a:sy n="73" d="100"/>
        </p:scale>
        <p:origin x="60" y="210"/>
      </p:cViewPr>
      <p:guideLst/>
    </p:cSldViewPr>
  </p:slideViewPr>
  <p:outlineViewPr>
    <p:cViewPr>
      <p:scale>
        <a:sx n="33" d="100"/>
        <a:sy n="33" d="100"/>
      </p:scale>
      <p:origin x="0" y="-37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 </a:t>
            </a:r>
            <a:r>
              <a:rPr lang="it-IT" dirty="0"/>
              <a:t>NGỢI CHIÊN 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Do ơn thiêng Cha ban con được đổi mới </a:t>
            </a:r>
          </a:p>
          <a:p>
            <a:r>
              <a:rPr lang="vi-VN" dirty="0" smtClean="0"/>
              <a:t>được sạch tội bởi </a:t>
            </a:r>
            <a:br>
              <a:rPr lang="vi-VN" dirty="0" smtClean="0"/>
            </a:br>
            <a:r>
              <a:rPr lang="vi-VN" dirty="0" smtClean="0"/>
              <a:t>dòng huyết Giê-xu.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8284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Khiến tâm hồn con </a:t>
            </a:r>
            <a:br>
              <a:rPr lang="vi-VN" dirty="0" smtClean="0"/>
            </a:br>
            <a:r>
              <a:rPr lang="vi-VN" dirty="0" smtClean="0"/>
              <a:t>thánh khiết chứa chan </a:t>
            </a:r>
          </a:p>
          <a:p>
            <a:r>
              <a:rPr lang="vi-VN" dirty="0" smtClean="0"/>
              <a:t>hạnh phúc cung kính </a:t>
            </a:r>
            <a:br>
              <a:rPr lang="vi-VN" dirty="0" smtClean="0"/>
            </a:br>
            <a:r>
              <a:rPr lang="vi-VN" dirty="0" smtClean="0"/>
              <a:t>dâng Cha bao ước mơ.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9220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Thánh Linh tuôn tràn trong tâm con như </a:t>
            </a:r>
            <a:br>
              <a:rPr lang="vi-VN" dirty="0" smtClean="0"/>
            </a:br>
            <a:r>
              <a:rPr lang="vi-VN" dirty="0" smtClean="0"/>
              <a:t>ngọn lửa đốt cháy tẩy thanh tâm hồn làm con nên giống như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2428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Khắp thế giới sẽ hoà lòng tôn cao danh Giê xu </a:t>
            </a:r>
            <a:br>
              <a:rPr lang="vi-VN" dirty="0" smtClean="0"/>
            </a:br>
            <a:r>
              <a:rPr lang="vi-VN" dirty="0" smtClean="0"/>
              <a:t>yêu thương </a:t>
            </a:r>
          </a:p>
          <a:p>
            <a:r>
              <a:rPr lang="vi-VN" dirty="0" smtClean="0"/>
              <a:t>là Chúa khắp trên </a:t>
            </a:r>
            <a:br>
              <a:rPr lang="vi-VN" dirty="0" smtClean="0"/>
            </a:br>
            <a:r>
              <a:rPr lang="vi-VN" dirty="0" smtClean="0"/>
              <a:t>muôn loài.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7561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Ha-lê-lu-gia Ha-lê-lu-gia </a:t>
            </a:r>
          </a:p>
          <a:p>
            <a:r>
              <a:rPr lang="vi-VN" dirty="0" smtClean="0"/>
              <a:t>ca ngợi Chiên Con, </a:t>
            </a:r>
            <a:br>
              <a:rPr lang="vi-VN" dirty="0" smtClean="0"/>
            </a:br>
            <a:r>
              <a:rPr lang="vi-VN" dirty="0" smtClean="0"/>
              <a:t>Vua quyền năng.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7849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Ha-lê-lu-gia Ha-lê-lu-gia nhờ dòng huyết báu </a:t>
            </a:r>
            <a:br>
              <a:rPr lang="vi-VN" dirty="0" smtClean="0"/>
            </a:br>
            <a:r>
              <a:rPr lang="vi-VN" dirty="0" smtClean="0"/>
              <a:t>Chúa Giê-xu </a:t>
            </a:r>
            <a:br>
              <a:rPr lang="vi-VN" dirty="0" smtClean="0"/>
            </a:br>
            <a:r>
              <a:rPr lang="vi-VN" dirty="0" smtClean="0"/>
              <a:t>cứu chuộc con.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0853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Khắp thế giới sẽ hoà lòng tôn cao danh Giê-xu </a:t>
            </a:r>
            <a:br>
              <a:rPr lang="vi-VN" dirty="0" smtClean="0"/>
            </a:br>
            <a:r>
              <a:rPr lang="vi-VN" dirty="0" smtClean="0"/>
              <a:t>yêu thương là Chúa </a:t>
            </a:r>
            <a:br>
              <a:rPr lang="vi-VN" dirty="0" smtClean="0"/>
            </a:br>
            <a:r>
              <a:rPr lang="vi-VN" dirty="0" smtClean="0"/>
              <a:t>khắp trên muôn loài.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39476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Ha-lê-lu-gia Ha-lê-lu-gia </a:t>
            </a:r>
          </a:p>
          <a:p>
            <a:r>
              <a:rPr lang="vi-VN" dirty="0" smtClean="0"/>
              <a:t>ca ngợi Chiên Con, </a:t>
            </a:r>
            <a:br>
              <a:rPr lang="vi-VN" dirty="0" smtClean="0"/>
            </a:br>
            <a:r>
              <a:rPr lang="vi-VN" dirty="0" smtClean="0"/>
              <a:t>Vua quyền năng.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773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Ha-lê-lu-gia Ha-lê-lu-gia nhờ dòng huyết báu </a:t>
            </a:r>
            <a:br>
              <a:rPr lang="vi-VN" dirty="0" smtClean="0"/>
            </a:br>
            <a:r>
              <a:rPr lang="vi-VN" dirty="0" smtClean="0"/>
              <a:t>Chúa Giê-xu </a:t>
            </a:r>
            <a:br>
              <a:rPr lang="vi-VN" dirty="0" smtClean="0"/>
            </a:br>
            <a:r>
              <a:rPr lang="vi-VN" dirty="0" smtClean="0"/>
              <a:t>cứu chuộc con.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51321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Khắp mọi dân ca ngợi Chiên Con đã giáng thế </a:t>
            </a:r>
          </a:p>
          <a:p>
            <a:r>
              <a:rPr lang="vi-VN" dirty="0" smtClean="0"/>
              <a:t>đem nguồn an vui </a:t>
            </a:r>
            <a:br>
              <a:rPr lang="vi-VN" dirty="0" smtClean="0"/>
            </a:br>
            <a:r>
              <a:rPr lang="vi-VN" dirty="0" smtClean="0"/>
              <a:t>nguồn hạnh phước mới.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3780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Muôn câu ca tôn vinh Giê-xu là Cứu Chúa </a:t>
            </a:r>
          </a:p>
          <a:p>
            <a:r>
              <a:rPr lang="vi-VN" dirty="0" smtClean="0"/>
              <a:t>Đấng giàu lòng yêu thương cứu chúng sinh.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Cả thế giới tung hô danh Chúa Trời chí cao.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8457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Mọi đầu gối sẽ quỳ </a:t>
            </a:r>
            <a:br>
              <a:rPr lang="vi-VN" dirty="0" smtClean="0"/>
            </a:br>
            <a:r>
              <a:rPr lang="vi-VN" dirty="0" smtClean="0"/>
              <a:t>chúc tôn, toàn thế giới đồng lòng ngợi khen </a:t>
            </a:r>
            <a:br>
              <a:rPr lang="vi-VN" dirty="0" smtClean="0"/>
            </a:br>
            <a:r>
              <a:rPr lang="vi-VN" dirty="0" smtClean="0"/>
              <a:t>danh Cha toàn năng.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4657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Ha-lê-lu-gia Ha-lê-lu-gia </a:t>
            </a:r>
          </a:p>
          <a:p>
            <a:r>
              <a:rPr lang="vi-VN" dirty="0" smtClean="0"/>
              <a:t>ca ngợi Chiên Con, </a:t>
            </a:r>
            <a:br>
              <a:rPr lang="vi-VN" dirty="0" smtClean="0"/>
            </a:br>
            <a:r>
              <a:rPr lang="vi-VN" dirty="0" smtClean="0"/>
              <a:t>Vua quyền năng.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29261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Ha-lê-lu-gia Ha-lê-lu-gia nhờ dòng huyết báu </a:t>
            </a:r>
            <a:br>
              <a:rPr lang="vi-VN" dirty="0" smtClean="0"/>
            </a:br>
            <a:r>
              <a:rPr lang="vi-VN" dirty="0" smtClean="0"/>
              <a:t>Chúa Giê-xu </a:t>
            </a:r>
            <a:br>
              <a:rPr lang="vi-VN" dirty="0" smtClean="0"/>
            </a:br>
            <a:r>
              <a:rPr lang="vi-VN" dirty="0" smtClean="0"/>
              <a:t>cứu chuộc con.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85484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Khắp mọi dân ca ngợi Chiên Con đã giáng thế đem nguồn an vui </a:t>
            </a:r>
          </a:p>
          <a:p>
            <a:r>
              <a:rPr lang="vi-VN" dirty="0" smtClean="0"/>
              <a:t>nguồn hạnh phước mới.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4354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Cả thế giới tôn vinh </a:t>
            </a:r>
            <a:br>
              <a:rPr lang="vi-VN" dirty="0" smtClean="0"/>
            </a:br>
            <a:r>
              <a:rPr lang="vi-VN" dirty="0" smtClean="0"/>
              <a:t>Giê-xu Con Trời chí cao. </a:t>
            </a:r>
          </a:p>
          <a:p>
            <a:r>
              <a:rPr lang="vi-VN" dirty="0" smtClean="0"/>
              <a:t>Giê-xu Christ </a:t>
            </a:r>
            <a:br>
              <a:rPr lang="vi-VN" dirty="0" smtClean="0"/>
            </a:br>
            <a:r>
              <a:rPr lang="vi-VN" dirty="0" smtClean="0"/>
              <a:t>Chiên Con Thánh.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9591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Trên thập tự nơi </a:t>
            </a:r>
            <a:br>
              <a:rPr lang="vi-VN" dirty="0" smtClean="0"/>
            </a:br>
            <a:r>
              <a:rPr lang="vi-VN" dirty="0" smtClean="0"/>
              <a:t>Gô-gô-tha Chúa đổ huyết</a:t>
            </a:r>
          </a:p>
          <a:p>
            <a:r>
              <a:rPr lang="vi-VN" dirty="0" smtClean="0"/>
              <a:t>chịu chết đau thương </a:t>
            </a:r>
            <a:br>
              <a:rPr lang="vi-VN" dirty="0" smtClean="0"/>
            </a:br>
            <a:r>
              <a:rPr lang="vi-VN" dirty="0" smtClean="0"/>
              <a:t>cho thế nhân.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088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ôi ơn Ngài cao sâu thay không lời tả xiết </a:t>
            </a:r>
          </a:p>
          <a:p>
            <a:r>
              <a:rPr lang="vi-VN" dirty="0" smtClean="0"/>
              <a:t>kính dâng lên 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lời tôn </a:t>
            </a:r>
            <a:r>
              <a:rPr lang="vi-VN" dirty="0" smtClean="0"/>
              <a:t>vinh cám ơn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5966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Với tất cả tấm lòng </a:t>
            </a:r>
            <a:br>
              <a:rPr lang="vi-VN" dirty="0" smtClean="0"/>
            </a:br>
            <a:r>
              <a:rPr lang="vi-VN" dirty="0" smtClean="0"/>
              <a:t>hèn mọn thay sức lực </a:t>
            </a:r>
          </a:p>
          <a:p>
            <a:r>
              <a:rPr lang="vi-VN" dirty="0" smtClean="0"/>
              <a:t>đời thanh xuân nguyện luôn cứ mãi xướng ca.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344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Ha-lê-lu-gia Ha-lê-lu-gia </a:t>
            </a:r>
          </a:p>
          <a:p>
            <a:r>
              <a:rPr lang="vi-VN" dirty="0" smtClean="0"/>
              <a:t>ca ngợi Chiên Con, </a:t>
            </a:r>
            <a:br>
              <a:rPr lang="vi-VN" dirty="0" smtClean="0"/>
            </a:br>
            <a:r>
              <a:rPr lang="vi-VN" dirty="0" smtClean="0"/>
              <a:t>Vua quyền năng.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5505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Ha-lê-lu-gia Ha-lê-lu-gia nhờ dòng huyết báu Chúa Giê xu cứu chuộc con.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1912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Khắp mọi dân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ca </a:t>
            </a:r>
            <a:r>
              <a:rPr lang="vi-VN" dirty="0" smtClean="0"/>
              <a:t>ngợi Chiên Con </a:t>
            </a:r>
          </a:p>
          <a:p>
            <a:r>
              <a:rPr lang="vi-VN" dirty="0" smtClean="0"/>
              <a:t>đã giáng thế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đem nguồn </a:t>
            </a:r>
            <a:r>
              <a:rPr lang="vi-VN" dirty="0" smtClean="0"/>
              <a:t>an vui </a:t>
            </a:r>
          </a:p>
          <a:p>
            <a:r>
              <a:rPr lang="vi-VN" dirty="0" smtClean="0"/>
              <a:t>nguồn hạnh phước mới.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6402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Cả thế giới tung hô danh Chúa Trời chí cao.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8159578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120</TotalTime>
  <Words>223</Words>
  <Application>Microsoft Office PowerPoint</Application>
  <PresentationFormat>Widescreen</PresentationFormat>
  <Paragraphs>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Presentation1</vt:lpstr>
      <vt:lpstr>CA NGỢI CHIÊN CON</vt:lpstr>
      <vt:lpstr>1. Muôn câu ca tôn vinh Giê-xu là Cứu Chúa  Đấng giàu lòng yêu thương cứu chúng sinh. </vt:lpstr>
      <vt:lpstr>Trên thập tự nơi  Gô-gô-tha Chúa đổ huyết chịu chết đau thương  cho thế nhân. </vt:lpstr>
      <vt:lpstr>Chúa ôi ơn Ngài cao sâu thay không lời tả xiết  kính dâng lên Ngài  lời tôn vinh cám ơn Ngài. </vt:lpstr>
      <vt:lpstr>Với tất cả tấm lòng  hèn mọn thay sức lực  đời thanh xuân nguyện luôn cứ mãi xướng ca. </vt:lpstr>
      <vt:lpstr>Ha-lê-lu-gia Ha-lê-lu-gia  ca ngợi Chiên Con,  Vua quyền năng. </vt:lpstr>
      <vt:lpstr>Ha-lê-lu-gia Ha-lê-lu-gia nhờ dòng huyết báu Chúa Giê xu cứu chuộc con. </vt:lpstr>
      <vt:lpstr>Khắp mọi dân  ca ngợi Chiên Con  đã giáng thế  đem nguồn an vui  nguồn hạnh phước mới. </vt:lpstr>
      <vt:lpstr>Cả thế giới tung hô danh Chúa Trời chí cao. </vt:lpstr>
      <vt:lpstr>2. Do ơn thiêng Cha ban con được đổi mới  được sạch tội bởi  dòng huyết Giê-xu. </vt:lpstr>
      <vt:lpstr>Khiến tâm hồn con  thánh khiết chứa chan  hạnh phúc cung kính  dâng Cha bao ước mơ. </vt:lpstr>
      <vt:lpstr>Thánh Linh tuôn tràn trong tâm con như  ngọn lửa đốt cháy tẩy thanh tâm hồn làm con nên giống như Ngài. </vt:lpstr>
      <vt:lpstr>Khắp thế giới sẽ hoà lòng tôn cao danh Giê xu  yêu thương  là Chúa khắp trên  muôn loài. </vt:lpstr>
      <vt:lpstr>Ha-lê-lu-gia Ha-lê-lu-gia  ca ngợi Chiên Con,  Vua quyền năng. </vt:lpstr>
      <vt:lpstr>Ha-lê-lu-gia Ha-lê-lu-gia nhờ dòng huyết báu  Chúa Giê-xu  cứu chuộc con. </vt:lpstr>
      <vt:lpstr>Khắp thế giới sẽ hoà lòng tôn cao danh Giê-xu  yêu thương là Chúa  khắp trên muôn loài. </vt:lpstr>
      <vt:lpstr>Ha-lê-lu-gia Ha-lê-lu-gia  ca ngợi Chiên Con,  Vua quyền năng. </vt:lpstr>
      <vt:lpstr>Ha-lê-lu-gia Ha-lê-lu-gia nhờ dòng huyết báu  Chúa Giê-xu  cứu chuộc con. </vt:lpstr>
      <vt:lpstr>Khắp mọi dân ca ngợi Chiên Con đã giáng thế  đem nguồn an vui  nguồn hạnh phước mới. </vt:lpstr>
      <vt:lpstr>Cả thế giới tung hô danh Chúa Trời chí cao. </vt:lpstr>
      <vt:lpstr>Mọi đầu gối sẽ quỳ  chúc tôn, toàn thế giới đồng lòng ngợi khen  danh Cha toàn năng. </vt:lpstr>
      <vt:lpstr>Ha-lê-lu-gia Ha-lê-lu-gia  ca ngợi Chiên Con,  Vua quyền năng.</vt:lpstr>
      <vt:lpstr>Ha-lê-lu-gia Ha-lê-lu-gia nhờ dòng huyết báu  Chúa Giê-xu  cứu chuộc con. </vt:lpstr>
      <vt:lpstr>Khắp mọi dân ca ngợi Chiên Con đã giáng thế đem nguồn an vui  nguồn hạnh phước mới. </vt:lpstr>
      <vt:lpstr>Cả thế giới tôn vinh  Giê-xu Con Trời chí cao.  Giê-xu Christ  Chiên Con Thánh.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40</cp:revision>
  <dcterms:created xsi:type="dcterms:W3CDTF">2018-01-19T15:23:14Z</dcterms:created>
  <dcterms:modified xsi:type="dcterms:W3CDTF">2018-02-08T05:02:15Z</dcterms:modified>
</cp:coreProperties>
</file>