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1" r:id="rId4"/>
    <p:sldId id="280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27" autoAdjust="0"/>
    <p:restoredTop sz="86412" autoAdjust="0"/>
  </p:normalViewPr>
  <p:slideViewPr>
    <p:cSldViewPr snapToGrid="0">
      <p:cViewPr>
        <p:scale>
          <a:sx n="33" d="100"/>
          <a:sy n="33" d="100"/>
        </p:scale>
        <p:origin x="1620" y="10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TÔN </a:t>
            </a:r>
            <a:r>
              <a:rPr lang="it-IT" dirty="0"/>
              <a:t>VINH CỨU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Tôn vinh Cứu Chúa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Đấng </a:t>
            </a:r>
            <a:r>
              <a:rPr lang="vi-VN" dirty="0"/>
              <a:t>muôn đời,</a:t>
            </a:r>
            <a:br>
              <a:rPr lang="vi-VN" dirty="0"/>
            </a:br>
            <a:r>
              <a:rPr lang="vi-VN" dirty="0"/>
              <a:t>Chiên Con xưa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chết </a:t>
            </a:r>
            <a:r>
              <a:rPr lang="vi-VN" dirty="0"/>
              <a:t>thay cho người. </a:t>
            </a:r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ban ơn rời rộng phong phú</a:t>
            </a:r>
            <a:r>
              <a:rPr lang="vi-VN" dirty="0" smtClean="0"/>
              <a:t>,</a:t>
            </a:r>
            <a:r>
              <a:rPr lang="en-US" dirty="0" smtClean="0"/>
              <a:t> </a:t>
            </a:r>
            <a:r>
              <a:rPr lang="vi-VN" dirty="0" smtClean="0"/>
              <a:t>mời </a:t>
            </a:r>
            <a:r>
              <a:rPr lang="vi-VN" dirty="0" smtClean="0"/>
              <a:t>bạn </a:t>
            </a:r>
            <a:br>
              <a:rPr lang="vi-VN" dirty="0" smtClean="0"/>
            </a:br>
            <a:r>
              <a:rPr lang="vi-VN" dirty="0" smtClean="0"/>
              <a:t>thờ phượng Ngài với tôi.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1579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Tôn vinh Cứu Chúa </a:t>
            </a:r>
            <a:br>
              <a:rPr lang="vi-VN" dirty="0" smtClean="0"/>
            </a:br>
            <a:r>
              <a:rPr lang="vi-VN" dirty="0" smtClean="0"/>
              <a:t>Đấng muôn đời,</a:t>
            </a:r>
            <a:br>
              <a:rPr lang="vi-VN" dirty="0" smtClean="0"/>
            </a:br>
            <a:r>
              <a:rPr lang="vi-VN" dirty="0" smtClean="0"/>
              <a:t>Chiên Con xưa chết thay cho người.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4067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ban cho ơn </a:t>
            </a:r>
            <a:br>
              <a:rPr lang="vi-VN" dirty="0" smtClean="0"/>
            </a:br>
            <a:r>
              <a:rPr lang="vi-VN" dirty="0" smtClean="0"/>
              <a:t>giải phóng.</a:t>
            </a:r>
            <a:br>
              <a:rPr lang="vi-VN" dirty="0" smtClean="0"/>
            </a:br>
            <a:r>
              <a:rPr lang="vi-VN" dirty="0" smtClean="0"/>
              <a:t>Ô, tôn vinh Cứu Chúa Đấng muôn đời.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113</TotalTime>
  <Words>26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TÔN VINH CỨU CHÚA</vt:lpstr>
      <vt:lpstr>Tôn vinh Cứu Chúa  Đấng muôn đời, Chiên Con xưa  chết thay cho người. </vt:lpstr>
      <vt:lpstr>Ngài ban ơn rời rộng phong phú, mời bạn  thờ phượng Ngài với tôi. </vt:lpstr>
      <vt:lpstr>Tôn vinh Cứu Chúa  Đấng muôn đời, Chiên Con xưa chết thay cho người. </vt:lpstr>
      <vt:lpstr>Giê-xu ban cho ơn  giải phóng. Ô, tôn vinh Cứu Chúa Đấng muôn đời.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40</cp:revision>
  <dcterms:created xsi:type="dcterms:W3CDTF">2018-01-19T15:23:14Z</dcterms:created>
  <dcterms:modified xsi:type="dcterms:W3CDTF">2018-02-08T04:55:04Z</dcterms:modified>
</cp:coreProperties>
</file>