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6" r:id="rId4"/>
    <p:sldId id="283" r:id="rId5"/>
    <p:sldId id="287" r:id="rId6"/>
    <p:sldId id="284" r:id="rId7"/>
    <p:sldId id="288" r:id="rId8"/>
    <p:sldId id="285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>
        <p:scale>
          <a:sx n="66" d="100"/>
          <a:sy n="66" d="100"/>
        </p:scale>
        <p:origin x="15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THÁNH </a:t>
            </a:r>
            <a:r>
              <a:rPr lang="it-IT" dirty="0"/>
              <a:t>THAY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THÁNH </a:t>
            </a:r>
            <a:r>
              <a:rPr lang="it-IT" dirty="0"/>
              <a:t>THAY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THÁNH </a:t>
            </a:r>
            <a:r>
              <a:rPr lang="it-IT" dirty="0"/>
              <a:t>THAY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Thánh thay, thánh thay, thánh thay! </a:t>
            </a:r>
          </a:p>
          <a:p>
            <a:r>
              <a:rPr lang="vi-VN" dirty="0" smtClean="0"/>
              <a:t>Vinh quang Chúa </a:t>
            </a:r>
            <a:br>
              <a:rPr lang="vi-VN" dirty="0" smtClean="0"/>
            </a:br>
            <a:r>
              <a:rPr lang="vi-VN" dirty="0" smtClean="0"/>
              <a:t>Giê-hô-va.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Thánh thay, thánh thay, thánh thay! </a:t>
            </a:r>
          </a:p>
          <a:p>
            <a:r>
              <a:rPr lang="vi-VN" dirty="0" smtClean="0"/>
              <a:t>Vinh quang </a:t>
            </a:r>
            <a:r>
              <a:rPr lang="vi-VN" dirty="0" smtClean="0"/>
              <a:t>Chúa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Giê-hô-va.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5754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Nơi đây ngập tràn </a:t>
            </a:r>
            <a:br>
              <a:rPr lang="vi-VN" dirty="0" smtClean="0"/>
            </a:br>
            <a:r>
              <a:rPr lang="vi-VN" dirty="0" smtClean="0"/>
              <a:t>vinh quang Thánh Chúa! </a:t>
            </a:r>
          </a:p>
          <a:p>
            <a:r>
              <a:rPr lang="vi-VN" dirty="0" smtClean="0"/>
              <a:t>Nơi đây ngập tràn </a:t>
            </a:r>
            <a:br>
              <a:rPr lang="vi-VN" dirty="0" smtClean="0"/>
            </a:br>
            <a:r>
              <a:rPr lang="vi-VN" dirty="0" smtClean="0"/>
              <a:t>vinh quang Thánh Chúa!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6528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Nơi đây ngập tràn </a:t>
            </a:r>
            <a:br>
              <a:rPr lang="vi-VN" dirty="0" smtClean="0"/>
            </a:br>
            <a:r>
              <a:rPr lang="vi-VN" dirty="0" smtClean="0"/>
              <a:t>vinh quang Thánh Chúa! </a:t>
            </a:r>
          </a:p>
          <a:p>
            <a:r>
              <a:rPr lang="vi-VN" dirty="0" smtClean="0"/>
              <a:t>Vinh quang Giê-hô-va!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9524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Thánh thay, thánh thay, thánh thay! </a:t>
            </a:r>
          </a:p>
          <a:p>
            <a:r>
              <a:rPr lang="vi-VN" dirty="0" smtClean="0"/>
              <a:t>Vinh quang Chúa </a:t>
            </a:r>
            <a:br>
              <a:rPr lang="vi-VN" dirty="0" smtClean="0"/>
            </a:br>
            <a:r>
              <a:rPr lang="vi-VN" dirty="0" smtClean="0"/>
              <a:t>Giê-hô-va.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3889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Thánh thay, thánh thay, thánh thay! </a:t>
            </a:r>
          </a:p>
          <a:p>
            <a:r>
              <a:rPr lang="vi-VN" dirty="0" smtClean="0"/>
              <a:t>Vinh quang Chúa </a:t>
            </a:r>
            <a:br>
              <a:rPr lang="vi-VN" dirty="0" smtClean="0"/>
            </a:br>
            <a:r>
              <a:rPr lang="vi-VN" dirty="0" smtClean="0"/>
              <a:t>Giê-hô-va.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591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Muôn nơi ngập tràn </a:t>
            </a:r>
            <a:br>
              <a:rPr lang="vi-VN" dirty="0" smtClean="0"/>
            </a:br>
            <a:r>
              <a:rPr lang="vi-VN" dirty="0" smtClean="0"/>
              <a:t>vinh quang Thánh Chúa! </a:t>
            </a:r>
          </a:p>
          <a:p>
            <a:r>
              <a:rPr lang="vi-VN" dirty="0" smtClean="0"/>
              <a:t>Muôn nơi ngập tràn </a:t>
            </a:r>
            <a:br>
              <a:rPr lang="vi-VN" dirty="0" smtClean="0"/>
            </a:br>
            <a:r>
              <a:rPr lang="vi-VN" dirty="0" smtClean="0"/>
              <a:t>vinh quang Thánh Chúa!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0420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Muôn nơi ngập tràn </a:t>
            </a:r>
            <a:br>
              <a:rPr lang="vi-VN" dirty="0" smtClean="0"/>
            </a:br>
            <a:r>
              <a:rPr lang="vi-VN" dirty="0" smtClean="0"/>
              <a:t>vinh quang Thánh Chúa! </a:t>
            </a:r>
          </a:p>
          <a:p>
            <a:r>
              <a:rPr lang="vi-VN" dirty="0" smtClean="0"/>
              <a:t>Vinh quang Giê-hô-va!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53735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152</TotalTime>
  <Words>66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THAY  THÁNH THAY  THÁNH THAY</vt:lpstr>
      <vt:lpstr>Thánh thay, thánh thay, thánh thay!  Vinh quang Chúa  Giê-hô-va. </vt:lpstr>
      <vt:lpstr>Thánh thay, thánh thay, thánh thay!  Vinh quang Chúa  Giê-hô-va. </vt:lpstr>
      <vt:lpstr>Nơi đây ngập tràn  vinh quang Thánh Chúa!  Nơi đây ngập tràn  vinh quang Thánh Chúa! </vt:lpstr>
      <vt:lpstr>Nơi đây ngập tràn  vinh quang Thánh Chúa!  Vinh quang Giê-hô-va! </vt:lpstr>
      <vt:lpstr>Thánh thay, thánh thay, thánh thay!  Vinh quang Chúa  Giê-hô-va. </vt:lpstr>
      <vt:lpstr>Thánh thay, thánh thay, thánh thay!  Vinh quang Chúa  Giê-hô-va. </vt:lpstr>
      <vt:lpstr>Muôn nơi ngập tràn  vinh quang Thánh Chúa!  Muôn nơi ngập tràn  vinh quang Thánh Chúa! </vt:lpstr>
      <vt:lpstr>Muôn nơi ngập tràn  vinh quang Thánh Chúa!  Vinh quang Giê-hô-va!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41</cp:revision>
  <dcterms:created xsi:type="dcterms:W3CDTF">2018-01-19T15:23:14Z</dcterms:created>
  <dcterms:modified xsi:type="dcterms:W3CDTF">2018-02-08T05:40:12Z</dcterms:modified>
</cp:coreProperties>
</file>