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19" autoAdjust="0"/>
    <p:restoredTop sz="86412" autoAdjust="0"/>
  </p:normalViewPr>
  <p:slideViewPr>
    <p:cSldViewPr snapToGrid="0">
      <p:cViewPr>
        <p:scale>
          <a:sx n="33" d="100"/>
          <a:sy n="33" d="100"/>
        </p:scale>
        <p:origin x="1440" y="10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CÔNG </a:t>
            </a:r>
            <a:r>
              <a:rPr lang="it-IT" dirty="0"/>
              <a:t>VIỆC TAY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khen Chúa của các chúa, Đấng quyền năng. </a:t>
            </a:r>
          </a:p>
          <a:p>
            <a:r>
              <a:rPr lang="vi-VN" dirty="0" smtClean="0"/>
              <a:t>Ngợi khen </a:t>
            </a:r>
            <a:br>
              <a:rPr lang="vi-VN" dirty="0" smtClean="0"/>
            </a:br>
            <a:r>
              <a:rPr lang="vi-VN" dirty="0" smtClean="0"/>
              <a:t>Vua trên muôn vua </a:t>
            </a:r>
            <a:br>
              <a:rPr lang="vi-VN" dirty="0" smtClean="0"/>
            </a:br>
            <a:r>
              <a:rPr lang="vi-VN" dirty="0" smtClean="0"/>
              <a:t>Đấng quản cai muôn loài.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666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khen Chúa Đấng </a:t>
            </a:r>
            <a:br>
              <a:rPr lang="vi-VN" dirty="0" smtClean="0"/>
            </a:br>
            <a:r>
              <a:rPr lang="vi-VN" dirty="0" smtClean="0"/>
              <a:t>rất lớn. Đấng toàn tri. </a:t>
            </a:r>
          </a:p>
          <a:p>
            <a:r>
              <a:rPr lang="vi-VN" dirty="0" smtClean="0"/>
              <a:t>Nguyện quy vinh quang Giê-hô-va Chúa Cha </a:t>
            </a:r>
            <a:br>
              <a:rPr lang="vi-VN" dirty="0" smtClean="0"/>
            </a:br>
            <a:r>
              <a:rPr lang="vi-VN" dirty="0" smtClean="0"/>
              <a:t>toàn 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85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Nhìn bầu trời xanh </a:t>
            </a:r>
            <a:br>
              <a:rPr lang="vi-VN" dirty="0" smtClean="0"/>
            </a:br>
            <a:r>
              <a:rPr lang="vi-VN" dirty="0" smtClean="0"/>
              <a:t>bao la tâm hồn con </a:t>
            </a:r>
            <a:br>
              <a:rPr lang="vi-VN" dirty="0" smtClean="0"/>
            </a:br>
            <a:r>
              <a:rPr lang="vi-VN" dirty="0" smtClean="0"/>
              <a:t>cất tiếng hát </a:t>
            </a:r>
          </a:p>
          <a:p>
            <a:r>
              <a:rPr lang="vi-VN" dirty="0" smtClean="0"/>
              <a:t>ngợi khen Chúa Cha </a:t>
            </a:r>
            <a:br>
              <a:rPr lang="vi-VN" dirty="0" smtClean="0"/>
            </a:br>
            <a:r>
              <a:rPr lang="vi-VN" dirty="0" smtClean="0"/>
              <a:t>vô song tuyệt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Nhìn nơi thiên nhiên </a:t>
            </a:r>
            <a:br>
              <a:rPr lang="vi-VN" dirty="0" smtClean="0"/>
            </a:br>
            <a:r>
              <a:rPr lang="vi-VN" dirty="0" smtClean="0"/>
              <a:t>xinh tươi muôn màu </a:t>
            </a:r>
            <a:br>
              <a:rPr lang="vi-VN" dirty="0" smtClean="0"/>
            </a:br>
            <a:r>
              <a:rPr lang="vi-VN" dirty="0" smtClean="0"/>
              <a:t>lấp lánh sức sống </a:t>
            </a:r>
          </a:p>
          <a:p>
            <a:r>
              <a:rPr lang="vi-VN" dirty="0" smtClean="0"/>
              <a:t>từ nơi Chúa ban </a:t>
            </a:r>
            <a:br>
              <a:rPr lang="vi-VN" dirty="0" smtClean="0"/>
            </a:br>
            <a:r>
              <a:rPr lang="vi-VN" dirty="0" smtClean="0"/>
              <a:t>ôi sao diệu kỳ.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862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Từng trời rao ra cho </a:t>
            </a:r>
            <a:br>
              <a:rPr lang="vi-VN" dirty="0" smtClean="0"/>
            </a:br>
            <a:r>
              <a:rPr lang="vi-VN" dirty="0" smtClean="0"/>
              <a:t>muôn dân sự hiển vinh của Chúa Cha, bầu trời rao ra cho muôn nơi </a:t>
            </a:r>
            <a:br>
              <a:rPr lang="vi-VN" dirty="0" smtClean="0"/>
            </a:br>
            <a:r>
              <a:rPr lang="vi-VN" dirty="0" smtClean="0"/>
              <a:t>công việc tay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501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khen Chúa của các chúa, Đấng quyền năng. </a:t>
            </a:r>
          </a:p>
          <a:p>
            <a:r>
              <a:rPr lang="vi-VN" dirty="0" smtClean="0"/>
              <a:t>Ngợi khen Vua trên </a:t>
            </a:r>
            <a:br>
              <a:rPr lang="vi-VN" dirty="0" smtClean="0"/>
            </a:br>
            <a:r>
              <a:rPr lang="vi-VN" dirty="0" smtClean="0"/>
              <a:t>muôn vua Đấng quản cai muôn loài.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034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khen Chúa Đấng </a:t>
            </a:r>
            <a:br>
              <a:rPr lang="vi-VN" dirty="0" smtClean="0"/>
            </a:br>
            <a:r>
              <a:rPr lang="vi-VN" dirty="0" smtClean="0"/>
              <a:t>rất lớn. Đấng toàn tri. </a:t>
            </a:r>
          </a:p>
          <a:p>
            <a:r>
              <a:rPr lang="vi-VN" dirty="0" smtClean="0"/>
              <a:t>Nguyện quy vinh quang Giê-hô-va Chúa Cha </a:t>
            </a:r>
            <a:br>
              <a:rPr lang="vi-VN" dirty="0" smtClean="0"/>
            </a:br>
            <a:r>
              <a:rPr lang="vi-VN" dirty="0" smtClean="0"/>
              <a:t>toàn 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7722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Nhìn bầu trời đêm </a:t>
            </a:r>
            <a:br>
              <a:rPr lang="vi-VN" dirty="0" smtClean="0"/>
            </a:br>
            <a:r>
              <a:rPr lang="vi-VN" dirty="0" smtClean="0"/>
              <a:t>mênh mông muôn vì sao lấp lánh sáng,</a:t>
            </a:r>
          </a:p>
          <a:p>
            <a:r>
              <a:rPr lang="vi-VN" dirty="0" smtClean="0"/>
              <a:t>lòng con biết ơn Vua </a:t>
            </a:r>
            <a:br>
              <a:rPr lang="vi-VN" dirty="0" smtClean="0"/>
            </a:br>
            <a:r>
              <a:rPr lang="vi-VN" dirty="0" smtClean="0"/>
              <a:t>trên mọi loài.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1965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đây muôn dân nơi nơi </a:t>
            </a:r>
          </a:p>
          <a:p>
            <a:r>
              <a:rPr lang="vi-VN" dirty="0" smtClean="0"/>
              <a:t>muôn người quỳ xuống chúc tán ngợi khen </a:t>
            </a:r>
            <a:br>
              <a:rPr lang="vi-VN" dirty="0" smtClean="0"/>
            </a:br>
            <a:r>
              <a:rPr lang="vi-VN" dirty="0" smtClean="0"/>
              <a:t>Chúa Cha xưng danh </a:t>
            </a:r>
            <a:br>
              <a:rPr lang="vi-VN" dirty="0" smtClean="0"/>
            </a:br>
            <a:r>
              <a:rPr lang="vi-VN" dirty="0" smtClean="0"/>
              <a:t>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7646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Từng trời rao ra cho </a:t>
            </a:r>
            <a:br>
              <a:rPr lang="vi-VN" dirty="0" smtClean="0"/>
            </a:br>
            <a:r>
              <a:rPr lang="vi-VN" dirty="0" smtClean="0"/>
              <a:t>muôn dân sự hiển vinh của Chúa Cha, bầu trời rao ra cho muôn nơi </a:t>
            </a:r>
            <a:br>
              <a:rPr lang="vi-VN" dirty="0" smtClean="0"/>
            </a:br>
            <a:r>
              <a:rPr lang="vi-VN" dirty="0" smtClean="0"/>
              <a:t>công việc tay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36063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119</TotalTime>
  <Words>80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CÔNG VIỆC TAY CHÚA</vt:lpstr>
      <vt:lpstr>1. Nhìn bầu trời xanh  bao la tâm hồn con  cất tiếng hát  ngợi khen Chúa Cha  vô song tuyệt vời. </vt:lpstr>
      <vt:lpstr>Nhìn nơi thiên nhiên  xinh tươi muôn màu  lấp lánh sức sống  từ nơi Chúa ban  ôi sao diệu kỳ. </vt:lpstr>
      <vt:lpstr>Từng trời rao ra cho  muôn dân sự hiển vinh của Chúa Cha, bầu trời rao ra cho muôn nơi  công việc tay Chúa. </vt:lpstr>
      <vt:lpstr>Ngợi khen Chúa của các chúa, Đấng quyền năng.  Ngợi khen Vua trên  muôn vua Đấng quản cai muôn loài. </vt:lpstr>
      <vt:lpstr>Ngợi khen Chúa Đấng  rất lớn. Đấng toàn tri.  Nguyện quy vinh quang Giê-hô-va Chúa Cha  toàn năng. </vt:lpstr>
      <vt:lpstr>2. Nhìn bầu trời đêm  mênh mông muôn vì sao lấp lánh sáng, lòng con biết ơn Vua  trên mọi loài.</vt:lpstr>
      <vt:lpstr>Rồi đây muôn dân nơi nơi  muôn người quỳ xuống chúc tán ngợi khen  Chúa Cha xưng danh  Giê-xu. </vt:lpstr>
      <vt:lpstr>Từng trời rao ra cho  muôn dân sự hiển vinh của Chúa Cha, bầu trời rao ra cho muôn nơi  công việc tay Chúa. </vt:lpstr>
      <vt:lpstr>Ngợi khen Chúa của các chúa, Đấng quyền năng.  Ngợi khen  Vua trên muôn vua  Đấng quản cai muôn loài. </vt:lpstr>
      <vt:lpstr>Ngợi khen Chúa Đấng  rất lớn. Đấng toàn tri.  Nguyện quy vinh quang Giê-hô-va Chúa Cha  toàn năng.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42</cp:revision>
  <dcterms:created xsi:type="dcterms:W3CDTF">2018-01-19T15:23:14Z</dcterms:created>
  <dcterms:modified xsi:type="dcterms:W3CDTF">2018-02-08T05:37:34Z</dcterms:modified>
</cp:coreProperties>
</file>