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MAU </a:t>
            </a:r>
            <a:r>
              <a:rPr lang="it-IT" dirty="0"/>
              <a:t>CÙNG ĐẾN </a:t>
            </a:r>
            <a:r>
              <a:rPr lang="vi-VN" smtClean="0"/>
              <a:t/>
            </a:r>
            <a:br>
              <a:rPr lang="vi-VN" smtClean="0"/>
            </a:br>
            <a:r>
              <a:rPr lang="it-IT" smtClean="0"/>
              <a:t>TÔN </a:t>
            </a:r>
            <a:r>
              <a:rPr lang="it-IT" dirty="0"/>
              <a:t>THỜ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Mau </a:t>
            </a:r>
            <a:r>
              <a:rPr lang="vi-VN" dirty="0" smtClean="0"/>
              <a:t>cùng nhau đến </a:t>
            </a:r>
            <a:br>
              <a:rPr lang="vi-VN" dirty="0" smtClean="0"/>
            </a:br>
            <a:r>
              <a:rPr lang="vi-VN" dirty="0" smtClean="0"/>
              <a:t>tôn thờ Chúa ta, </a:t>
            </a:r>
          </a:p>
          <a:p>
            <a:r>
              <a:rPr lang="vi-VN" dirty="0" smtClean="0"/>
              <a:t>nào cùng nhau chúc tôn Ngài Đấng oai quyền.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Mau cùng nhau đến </a:t>
            </a:r>
            <a:br>
              <a:rPr lang="vi-VN" dirty="0" smtClean="0"/>
            </a:br>
            <a:r>
              <a:rPr lang="vi-VN" dirty="0" smtClean="0"/>
              <a:t>tôn thờ Chúa ta, </a:t>
            </a:r>
          </a:p>
          <a:p>
            <a:r>
              <a:rPr lang="vi-VN" dirty="0" smtClean="0"/>
              <a:t>nào cùng nhau đến </a:t>
            </a:r>
            <a:br>
              <a:rPr lang="vi-VN" dirty="0" smtClean="0"/>
            </a:br>
            <a:r>
              <a:rPr lang="vi-VN" dirty="0" smtClean="0"/>
              <a:t>tôn thờ Chúa Vua đời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88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Sẽ đến lúc thế giới </a:t>
            </a:r>
            <a:br>
              <a:rPr lang="vi-VN" dirty="0" smtClean="0"/>
            </a:br>
            <a:r>
              <a:rPr lang="vi-VN" dirty="0" smtClean="0"/>
              <a:t>xưng nhận Giê-xu </a:t>
            </a:r>
            <a:br>
              <a:rPr lang="vi-VN" dirty="0" smtClean="0"/>
            </a:br>
            <a:r>
              <a:rPr lang="vi-VN" dirty="0" smtClean="0"/>
              <a:t>Chân Thần, khắp đất sẽ cúi xuống tôn thờ Cha.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546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Ai khiêm nhu hân hoan nghênh đón Chúa vô lòng </a:t>
            </a:r>
          </a:p>
          <a:p>
            <a:r>
              <a:rPr lang="vi-VN" dirty="0" smtClean="0"/>
              <a:t>vui hưởng Thiên đàng Ngài ban.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51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Sẽ đến lúc thế giới </a:t>
            </a:r>
            <a:br>
              <a:rPr lang="vi-VN" dirty="0" smtClean="0"/>
            </a:br>
            <a:r>
              <a:rPr lang="vi-VN" dirty="0" smtClean="0"/>
              <a:t>xưng nhận Giê-xu </a:t>
            </a:r>
            <a:br>
              <a:rPr lang="vi-VN" dirty="0" smtClean="0"/>
            </a:br>
            <a:r>
              <a:rPr lang="vi-VN" dirty="0" smtClean="0"/>
              <a:t>Chân Thần, khắp đất sẽ cúi xuống tôn thờ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885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Ai khiêm nhu hân hoan nghênh đón Chúa vô lòng </a:t>
            </a:r>
          </a:p>
          <a:p>
            <a:r>
              <a:rPr lang="vi-VN" dirty="0" smtClean="0"/>
              <a:t>vui hưởng Thiên đàng Ngài ban.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919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Mau </a:t>
            </a:r>
            <a:r>
              <a:rPr lang="vi-VN" dirty="0" smtClean="0"/>
              <a:t>cùng nhau đến </a:t>
            </a:r>
            <a:br>
              <a:rPr lang="vi-VN" dirty="0" smtClean="0"/>
            </a:br>
            <a:r>
              <a:rPr lang="vi-VN" dirty="0" smtClean="0"/>
              <a:t>tôn thờ Chúa ta, </a:t>
            </a:r>
          </a:p>
          <a:p>
            <a:r>
              <a:rPr lang="vi-VN" dirty="0" smtClean="0"/>
              <a:t>nào cùng nhau chúc tôn Ngài Đấng oai quyền.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3594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Mau cùng nhau đến </a:t>
            </a:r>
            <a:br>
              <a:rPr lang="vi-VN" dirty="0" smtClean="0"/>
            </a:br>
            <a:r>
              <a:rPr lang="vi-VN" dirty="0" smtClean="0"/>
              <a:t>tôn thờ Chúa ta, </a:t>
            </a:r>
          </a:p>
          <a:p>
            <a:r>
              <a:rPr lang="vi-VN" dirty="0" smtClean="0"/>
              <a:t>nào cùng nhau đến </a:t>
            </a:r>
            <a:br>
              <a:rPr lang="vi-VN" dirty="0" smtClean="0"/>
            </a:br>
            <a:r>
              <a:rPr lang="vi-VN" dirty="0" smtClean="0"/>
              <a:t>tôn thờ Chúa Vua đời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72514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121</TotalTime>
  <Words>67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MAU CÙNG ĐẾN  TÔN THỜ CHÚA</vt:lpstr>
      <vt:lpstr>1. Mau cùng nhau đến  tôn thờ Chúa ta,  nào cùng nhau chúc tôn Ngài Đấng oai quyền. </vt:lpstr>
      <vt:lpstr>Mau cùng nhau đến  tôn thờ Chúa ta,  nào cùng nhau đến  tôn thờ Chúa Vua đời đời. </vt:lpstr>
      <vt:lpstr>Sẽ đến lúc thế giới  xưng nhận Giê-xu  Chân Thần, khắp đất sẽ cúi xuống tôn thờ Cha.</vt:lpstr>
      <vt:lpstr>Ai khiêm nhu hân hoan nghênh đón Chúa vô lòng  vui hưởng Thiên đàng Ngài ban. </vt:lpstr>
      <vt:lpstr>Sẽ đến lúc thế giới  xưng nhận Giê-xu  Chân Thần, khắp đất sẽ cúi xuống tôn thờ Cha. </vt:lpstr>
      <vt:lpstr>Ai khiêm nhu hân hoan nghênh đón Chúa vô lòng  vui hưởng Thiên đàng Ngài ban. </vt:lpstr>
      <vt:lpstr>2. Mau cùng nhau đến  tôn thờ Chúa ta,  nào cùng nhau chúc tôn Ngài Đấng oai quyền. </vt:lpstr>
      <vt:lpstr>Mau cùng nhau đến  tôn thờ Chúa ta,  nào cùng nhau đến  tôn thờ Chúa Vua đời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43</cp:revision>
  <dcterms:created xsi:type="dcterms:W3CDTF">2018-01-19T15:23:14Z</dcterms:created>
  <dcterms:modified xsi:type="dcterms:W3CDTF">2018-02-08T05:39:57Z</dcterms:modified>
</cp:coreProperties>
</file>