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27" autoAdjust="0"/>
    <p:restoredTop sz="86454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CÙNG ĐẾN</a:t>
            </a:r>
            <a:r>
              <a:rPr lang="vi-VN" dirty="0"/>
              <a:t> </a:t>
            </a:r>
            <a:r>
              <a:rPr lang="it-IT" dirty="0"/>
              <a:t>DÂNG LÊN </a:t>
            </a:r>
            <a:r>
              <a:rPr lang="vi-VN" dirty="0"/>
              <a:t/>
            </a:r>
            <a:br>
              <a:rPr lang="vi-VN" dirty="0"/>
            </a:br>
            <a:r>
              <a:rPr lang="it-IT" dirty="0"/>
              <a:t>LỜI SUY TÔN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Không gì rộng sâu hơn </a:t>
            </a:r>
            <a:br>
              <a:rPr lang="vi-VN" dirty="0"/>
            </a:br>
            <a:r>
              <a:rPr lang="vi-VN" dirty="0"/>
              <a:t>ái tâm Ngài. </a:t>
            </a:r>
          </a:p>
          <a:p>
            <a:r>
              <a:rPr lang="vi-VN" dirty="0"/>
              <a:t>Trên thập tự xưa </a:t>
            </a:r>
            <a:br>
              <a:rPr lang="vi-VN" dirty="0"/>
            </a:br>
            <a:r>
              <a:rPr lang="vi-VN" dirty="0"/>
              <a:t>gánh thay muôn tội. </a:t>
            </a:r>
          </a:p>
        </p:txBody>
      </p:sp>
    </p:spTree>
    <p:extLst>
      <p:ext uri="{BB962C8B-B14F-4D97-AF65-F5344CB8AC3E}">
        <p14:creationId xmlns:p14="http://schemas.microsoft.com/office/powerpoint/2010/main" val="178223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Không gì rộng sâu hơn </a:t>
            </a:r>
            <a:br>
              <a:rPr lang="vi-VN" dirty="0"/>
            </a:br>
            <a:r>
              <a:rPr lang="vi-VN" dirty="0"/>
              <a:t>ái tâm Ngài. </a:t>
            </a:r>
          </a:p>
          <a:p>
            <a:r>
              <a:rPr lang="vi-VN" dirty="0"/>
              <a:t>Trên thập tự xưa </a:t>
            </a:r>
            <a:br>
              <a:rPr lang="vi-VN" dirty="0"/>
            </a:br>
            <a:r>
              <a:rPr lang="vi-VN" dirty="0"/>
              <a:t>gánh thay muôn tội. </a:t>
            </a:r>
          </a:p>
        </p:txBody>
      </p:sp>
    </p:spTree>
    <p:extLst>
      <p:ext uri="{BB962C8B-B14F-4D97-AF65-F5344CB8AC3E}">
        <p14:creationId xmlns:p14="http://schemas.microsoft.com/office/powerpoint/2010/main" val="319662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Mãi suy tôn Ngài thôi. </a:t>
            </a: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3329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Dương quang cõi trần Ngài vui xuống chốn ô tội </a:t>
            </a:r>
          </a:p>
          <a:p>
            <a:r>
              <a:rPr lang="vi-VN" dirty="0"/>
              <a:t>cho đôi mắt này được </a:t>
            </a:r>
            <a:br>
              <a:rPr lang="vi-VN" dirty="0"/>
            </a:br>
            <a:r>
              <a:rPr lang="vi-VN" dirty="0"/>
              <a:t>tỏ tường. </a:t>
            </a:r>
          </a:p>
        </p:txBody>
      </p:sp>
    </p:spTree>
    <p:extLst>
      <p:ext uri="{BB962C8B-B14F-4D97-AF65-F5344CB8AC3E}">
        <p14:creationId xmlns:p14="http://schemas.microsoft.com/office/powerpoint/2010/main" val="202713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Vinh quang sáng ngời </a:t>
            </a:r>
            <a:br>
              <a:rPr lang="vi-VN" dirty="0"/>
            </a:br>
            <a:r>
              <a:rPr lang="vi-VN" dirty="0"/>
              <a:t>làm con cúi xuống </a:t>
            </a:r>
            <a:br>
              <a:rPr lang="vi-VN" dirty="0"/>
            </a:br>
            <a:r>
              <a:rPr lang="vi-VN" dirty="0"/>
              <a:t>tôn thờ, con mong sống trong Cha suốt đời. </a:t>
            </a:r>
          </a:p>
        </p:txBody>
      </p:sp>
    </p:spTree>
    <p:extLst>
      <p:ext uri="{BB962C8B-B14F-4D97-AF65-F5344CB8AC3E}">
        <p14:creationId xmlns:p14="http://schemas.microsoft.com/office/powerpoint/2010/main" val="137883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đến dâng lên lời </a:t>
            </a:r>
            <a:br>
              <a:rPr lang="vi-VN" dirty="0"/>
            </a:br>
            <a:r>
              <a:rPr lang="vi-VN" dirty="0"/>
              <a:t>suy tôn, đến nơi đây </a:t>
            </a:r>
            <a:br>
              <a:rPr lang="vi-VN" dirty="0"/>
            </a:br>
            <a:r>
              <a:rPr lang="vi-VN" dirty="0"/>
              <a:t>thờ lạy Ngài, </a:t>
            </a:r>
          </a:p>
          <a:p>
            <a:r>
              <a:rPr lang="vi-VN" dirty="0"/>
              <a:t>hiến dâng thân hồn con cho Cha ái từ. </a:t>
            </a:r>
          </a:p>
        </p:txBody>
      </p:sp>
    </p:spTree>
    <p:extLst>
      <p:ext uri="{BB962C8B-B14F-4D97-AF65-F5344CB8AC3E}">
        <p14:creationId xmlns:p14="http://schemas.microsoft.com/office/powerpoint/2010/main" val="131313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Tình Chúa yêu con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thật </a:t>
            </a:r>
            <a:r>
              <a:rPr lang="vi-VN" dirty="0"/>
              <a:t>bao la, Chúa yêu con thật tuyệt vời, quý thay </a:t>
            </a:r>
            <a:br>
              <a:rPr lang="vi-VN" dirty="0"/>
            </a:br>
            <a:r>
              <a:rPr lang="vi-VN" dirty="0"/>
              <a:t>danh Ngài muôn thu </a:t>
            </a:r>
            <a:br>
              <a:rPr lang="vi-VN" dirty="0"/>
            </a:br>
            <a:r>
              <a:rPr lang="vi-VN" dirty="0"/>
              <a:t>không đổi dời. </a:t>
            </a:r>
          </a:p>
        </p:txBody>
      </p:sp>
    </p:spTree>
    <p:extLst>
      <p:ext uri="{BB962C8B-B14F-4D97-AF65-F5344CB8AC3E}">
        <p14:creationId xmlns:p14="http://schemas.microsoft.com/office/powerpoint/2010/main" val="54994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Vua trên vũ trụ </a:t>
            </a:r>
            <a:br>
              <a:rPr lang="vi-VN" dirty="0"/>
            </a:br>
            <a:r>
              <a:rPr lang="vi-VN" dirty="0"/>
              <a:t>ngự trên chốn hiển vinh cao vời, vinh quang</a:t>
            </a:r>
            <a:br>
              <a:rPr lang="vi-VN" dirty="0"/>
            </a:br>
            <a:r>
              <a:rPr lang="vi-VN" dirty="0"/>
              <a:t> có ai so sánh bằng. </a:t>
            </a:r>
          </a:p>
        </p:txBody>
      </p:sp>
    </p:spTree>
    <p:extLst>
      <p:ext uri="{BB962C8B-B14F-4D97-AF65-F5344CB8AC3E}">
        <p14:creationId xmlns:p14="http://schemas.microsoft.com/office/powerpoint/2010/main" val="359501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Khiêm nhu ái từ Ngài </a:t>
            </a:r>
            <a:br>
              <a:rPr lang="vi-VN" dirty="0"/>
            </a:br>
            <a:r>
              <a:rPr lang="vi-VN" dirty="0"/>
              <a:t>lâm thế giữa con người, </a:t>
            </a:r>
          </a:p>
          <a:p>
            <a:r>
              <a:rPr lang="vi-VN" dirty="0"/>
              <a:t>bao nhiêu đớn đau </a:t>
            </a:r>
            <a:br>
              <a:rPr lang="vi-VN" dirty="0"/>
            </a:br>
            <a:r>
              <a:rPr lang="vi-VN" dirty="0"/>
              <a:t>vui gánh rồi. </a:t>
            </a:r>
          </a:p>
        </p:txBody>
      </p:sp>
    </p:spTree>
    <p:extLst>
      <p:ext uri="{BB962C8B-B14F-4D97-AF65-F5344CB8AC3E}">
        <p14:creationId xmlns:p14="http://schemas.microsoft.com/office/powerpoint/2010/main" val="364398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đến dâng lên lời </a:t>
            </a:r>
            <a:br>
              <a:rPr lang="vi-VN" dirty="0"/>
            </a:br>
            <a:r>
              <a:rPr lang="vi-VN" dirty="0"/>
              <a:t>suy tôn, đến nơi đây </a:t>
            </a:r>
            <a:br>
              <a:rPr lang="vi-VN" dirty="0"/>
            </a:br>
            <a:r>
              <a:rPr lang="vi-VN" dirty="0"/>
              <a:t>thờ lạy Ngài, </a:t>
            </a:r>
          </a:p>
          <a:p>
            <a:r>
              <a:rPr lang="vi-VN" dirty="0"/>
              <a:t>hiến dâng thân hồn con cho Cha ái từ. </a:t>
            </a:r>
          </a:p>
        </p:txBody>
      </p:sp>
    </p:spTree>
    <p:extLst>
      <p:ext uri="{BB962C8B-B14F-4D97-AF65-F5344CB8AC3E}">
        <p14:creationId xmlns:p14="http://schemas.microsoft.com/office/powerpoint/2010/main" val="225182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Tình Chúa yêu con </a:t>
            </a:r>
            <a:br>
              <a:rPr lang="vi-VN" dirty="0"/>
            </a:br>
            <a:r>
              <a:rPr lang="vi-VN" dirty="0"/>
              <a:t>thật bao la, Chúa yêu con thật tuyệt vời, </a:t>
            </a:r>
          </a:p>
          <a:p>
            <a:r>
              <a:rPr lang="vi-VN" dirty="0"/>
              <a:t>quý thay danh Ngài </a:t>
            </a:r>
            <a:br>
              <a:rPr lang="vi-VN" dirty="0"/>
            </a:br>
            <a:r>
              <a:rPr lang="vi-VN" dirty="0"/>
              <a:t>muôn thu không đổi dời. </a:t>
            </a:r>
          </a:p>
        </p:txBody>
      </p:sp>
    </p:spTree>
    <p:extLst>
      <p:ext uri="{BB962C8B-B14F-4D97-AF65-F5344CB8AC3E}">
        <p14:creationId xmlns:p14="http://schemas.microsoft.com/office/powerpoint/2010/main" val="18117042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130</TotalTime>
  <Words>70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Presentation1</vt:lpstr>
      <vt:lpstr>CÙNG ĐẾN DÂNG LÊN  LỜI SUY TÔN</vt:lpstr>
      <vt:lpstr>1. Dương quang cõi trần Ngài vui xuống chốn ô tội  cho đôi mắt này được  tỏ tường. </vt:lpstr>
      <vt:lpstr>Vinh quang sáng ngời  làm con cúi xuống  tôn thờ, con mong sống trong Cha suốt đời. </vt:lpstr>
      <vt:lpstr>Cùng đến dâng lên lời  suy tôn, đến nơi đây  thờ lạy Ngài,  hiến dâng thân hồn con cho Cha ái từ. </vt:lpstr>
      <vt:lpstr>Tình Chúa yêu con  thật bao la, Chúa yêu con thật tuyệt vời, quý thay  danh Ngài muôn thu  không đổi dời. </vt:lpstr>
      <vt:lpstr>2. Vua trên vũ trụ  ngự trên chốn hiển vinh cao vời, vinh quang  có ai so sánh bằng. </vt:lpstr>
      <vt:lpstr>Khiêm nhu ái từ Ngài  lâm thế giữa con người,  bao nhiêu đớn đau  vui gánh rồi. </vt:lpstr>
      <vt:lpstr>Cùng đến dâng lên lời  suy tôn, đến nơi đây  thờ lạy Ngài,  hiến dâng thân hồn con cho Cha ái từ. </vt:lpstr>
      <vt:lpstr>Tình Chúa yêu con  thật bao la, Chúa yêu con thật tuyệt vời,  quý thay danh Ngài  muôn thu không đổi dời. </vt:lpstr>
      <vt:lpstr>Không gì rộng sâu hơn  ái tâm Ngài.  Trên thập tự xưa  gánh thay muôn tội. </vt:lpstr>
      <vt:lpstr>Không gì rộng sâu hơn  ái tâm Ngài.  Trên thập tự xưa  gánh thay muôn tội. </vt:lpstr>
      <vt:lpstr>Mãi suy tôn Ngài thôi. 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45</cp:revision>
  <dcterms:created xsi:type="dcterms:W3CDTF">2018-01-19T15:23:14Z</dcterms:created>
  <dcterms:modified xsi:type="dcterms:W3CDTF">2018-02-08T05:53:25Z</dcterms:modified>
</cp:coreProperties>
</file>