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82" r:id="rId3"/>
    <p:sldId id="284" r:id="rId4"/>
    <p:sldId id="283" r:id="rId5"/>
    <p:sldId id="285" r:id="rId6"/>
    <p:sldId id="286" r:id="rId7"/>
    <p:sldId id="287" r:id="rId8"/>
    <p:sldId id="288" r:id="rId9"/>
    <p:sldId id="289" r:id="rId10"/>
    <p:sldId id="290" r:id="rId11"/>
    <p:sldId id="29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619" autoAdjust="0"/>
    <p:restoredTop sz="86412" autoAdjust="0"/>
  </p:normalViewPr>
  <p:slideViewPr>
    <p:cSldViewPr snapToGrid="0">
      <p:cViewPr varScale="1">
        <p:scale>
          <a:sx n="68" d="100"/>
          <a:sy n="68" d="100"/>
        </p:scale>
        <p:origin x="78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CHÚC </a:t>
            </a:r>
            <a:r>
              <a:rPr lang="it-IT" dirty="0"/>
              <a:t>TÔN THIÊN CHÚA CAO VỜI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Lòng con hòa theo </a:t>
            </a:r>
            <a:br>
              <a:rPr lang="vi-VN" dirty="0" smtClean="0"/>
            </a:br>
            <a:r>
              <a:rPr lang="vi-VN" dirty="0" smtClean="0"/>
              <a:t>câu hát loan báo tin </a:t>
            </a:r>
            <a:br>
              <a:rPr lang="vi-VN" dirty="0" smtClean="0"/>
            </a:br>
            <a:r>
              <a:rPr lang="vi-VN" dirty="0" smtClean="0"/>
              <a:t>cứu ân khắp muôn người.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56727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Ha-lê-lu-gia! Ha-lê-lu-gia! </a:t>
            </a:r>
          </a:p>
          <a:p>
            <a:r>
              <a:rPr lang="vi-VN" dirty="0" smtClean="0"/>
              <a:t>Chúc tôn Thiên Chúa </a:t>
            </a:r>
            <a:br>
              <a:rPr lang="vi-VN" dirty="0" smtClean="0"/>
            </a:br>
            <a:r>
              <a:rPr lang="vi-VN" dirty="0" smtClean="0"/>
              <a:t>cao vời. </a:t>
            </a:r>
            <a:br>
              <a:rPr lang="vi-VN" dirty="0" smtClean="0"/>
            </a:br>
            <a:r>
              <a:rPr lang="vi-VN" dirty="0" smtClean="0"/>
              <a:t>Ha-lê-lu-gia!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63388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1. Cùng nhau dâng lên Thiên Chúa </a:t>
            </a:r>
          </a:p>
          <a:p>
            <a:r>
              <a:rPr lang="vi-VN" dirty="0" smtClean="0"/>
              <a:t>ca khúc chúc tôn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từ tấm </a:t>
            </a:r>
            <a:r>
              <a:rPr lang="vi-VN" dirty="0" smtClean="0"/>
              <a:t>lòng,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2713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vi-VN" dirty="0" smtClean="0"/>
              <a:t>ài </a:t>
            </a:r>
            <a:r>
              <a:rPr lang="vi-VN" dirty="0" smtClean="0"/>
              <a:t>ca tạ ơn Thiên Chúa, trong nắng mai mỗi ngày hãy ca mừng.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25419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Trời cao đại dương </a:t>
            </a:r>
            <a:br>
              <a:rPr lang="vi-VN" dirty="0" smtClean="0"/>
            </a:br>
            <a:r>
              <a:rPr lang="vi-VN" dirty="0" smtClean="0"/>
              <a:t>xanh biếc </a:t>
            </a:r>
          </a:p>
          <a:p>
            <a:r>
              <a:rPr lang="vi-VN" dirty="0" smtClean="0"/>
              <a:t>ghi dấu công ơn Ngài sáng tạo.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993898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Ngàn sao lung linh </a:t>
            </a:r>
            <a:br>
              <a:rPr lang="vi-VN" dirty="0" smtClean="0"/>
            </a:br>
            <a:r>
              <a:rPr lang="vi-VN" dirty="0" smtClean="0"/>
              <a:t>rực sáng, </a:t>
            </a:r>
          </a:p>
          <a:p>
            <a:r>
              <a:rPr lang="vi-VN" dirty="0" smtClean="0"/>
              <a:t>minh chứng cho </a:t>
            </a:r>
            <a:br>
              <a:rPr lang="vi-VN" dirty="0" smtClean="0"/>
            </a:br>
            <a:r>
              <a:rPr lang="vi-VN" dirty="0" smtClean="0"/>
              <a:t>công trình của tay Ngài.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835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Ha-lê-lu-gia! Ha-lê-lu-gia! </a:t>
            </a:r>
          </a:p>
          <a:p>
            <a:r>
              <a:rPr lang="vi-VN" dirty="0" smtClean="0"/>
              <a:t>Chúc tôn Thiên Chúa </a:t>
            </a:r>
            <a:br>
              <a:rPr lang="vi-VN" dirty="0" smtClean="0"/>
            </a:br>
            <a:r>
              <a:rPr lang="vi-VN" dirty="0" smtClean="0"/>
              <a:t>cao vời. </a:t>
            </a:r>
            <a:br>
              <a:rPr lang="vi-VN" dirty="0" smtClean="0"/>
            </a:br>
            <a:r>
              <a:rPr lang="vi-VN" dirty="0" smtClean="0"/>
              <a:t>Ha-lê-lu-gia!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34587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2. Cùng nhau dâng lên Thiên Chúa</a:t>
            </a:r>
          </a:p>
          <a:p>
            <a:r>
              <a:rPr lang="vi-VN" dirty="0" smtClean="0"/>
              <a:t>ca khúc chúc tôn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từ tấm </a:t>
            </a:r>
            <a:r>
              <a:rPr lang="vi-VN" dirty="0" smtClean="0"/>
              <a:t>lòng,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22337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vi-VN" dirty="0" smtClean="0"/>
              <a:t>ài </a:t>
            </a:r>
            <a:r>
              <a:rPr lang="vi-VN" dirty="0" smtClean="0"/>
              <a:t>ca tạ ơn Thiên Chúa, </a:t>
            </a:r>
          </a:p>
          <a:p>
            <a:r>
              <a:rPr lang="vi-VN" dirty="0" smtClean="0"/>
              <a:t>tâm thỏa vui hy vọng vững tin Ngài.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47710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Trời cao đồng thanh </a:t>
            </a:r>
            <a:br>
              <a:rPr lang="vi-VN" dirty="0" smtClean="0"/>
            </a:br>
            <a:r>
              <a:rPr lang="vi-VN" dirty="0" smtClean="0"/>
              <a:t>ca chúc </a:t>
            </a:r>
          </a:p>
          <a:p>
            <a:r>
              <a:rPr lang="vi-VN" dirty="0" smtClean="0"/>
              <a:t>Thiên Chúa hiển vinh </a:t>
            </a:r>
            <a:br>
              <a:rPr lang="vi-VN" dirty="0" smtClean="0"/>
            </a:br>
            <a:r>
              <a:rPr lang="vi-VN" dirty="0" smtClean="0"/>
              <a:t>trên khắp trần.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6034607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126</TotalTime>
  <Words>96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Presentation1</vt:lpstr>
      <vt:lpstr>CHÚC TÔN THIÊN CHÚA CAO VỜI</vt:lpstr>
      <vt:lpstr>1. Cùng nhau dâng lên Thiên Chúa  ca khúc chúc tôn  từ tấm lòng,</vt:lpstr>
      <vt:lpstr>Bài ca tạ ơn Thiên Chúa, trong nắng mai mỗi ngày hãy ca mừng. </vt:lpstr>
      <vt:lpstr>Trời cao đại dương  xanh biếc  ghi dấu công ơn Ngài sáng tạo.</vt:lpstr>
      <vt:lpstr>Ngàn sao lung linh  rực sáng,  minh chứng cho  công trình của tay Ngài. </vt:lpstr>
      <vt:lpstr>Ha-lê-lu-gia! Ha-lê-lu-gia!  Chúc tôn Thiên Chúa  cao vời.  Ha-lê-lu-gia! </vt:lpstr>
      <vt:lpstr>2. Cùng nhau dâng lên Thiên Chúa ca khúc chúc tôn  từ tấm lòng, </vt:lpstr>
      <vt:lpstr>Bài ca tạ ơn Thiên Chúa,  tâm thỏa vui hy vọng vững tin Ngài. </vt:lpstr>
      <vt:lpstr>Trời cao đồng thanh  ca chúc  Thiên Chúa hiển vinh  trên khắp trần. </vt:lpstr>
      <vt:lpstr>Lòng con hòa theo  câu hát loan báo tin  cứu ân khắp muôn người. </vt:lpstr>
      <vt:lpstr>Ha-lê-lu-gia! Ha-lê-lu-gia!  Chúc tôn Thiên Chúa  cao vời.  Ha-lê-lu-gia!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VỚI CẢ TRÁI TIM</dc:title>
  <dc:creator>Ha Le</dc:creator>
  <cp:lastModifiedBy>Ha Le</cp:lastModifiedBy>
  <cp:revision>45</cp:revision>
  <dcterms:created xsi:type="dcterms:W3CDTF">2018-01-19T15:23:14Z</dcterms:created>
  <dcterms:modified xsi:type="dcterms:W3CDTF">2018-02-08T05:52:21Z</dcterms:modified>
</cp:coreProperties>
</file>