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ĐẾN </a:t>
            </a:r>
            <a:r>
              <a:rPr lang="it-IT" dirty="0"/>
              <a:t>CÙNG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Cha </a:t>
            </a:r>
            <a:r>
              <a:rPr lang="vi-VN" dirty="0" smtClean="0"/>
              <a:t>từ ái, </a:t>
            </a:r>
          </a:p>
          <a:p>
            <a:r>
              <a:rPr lang="vi-VN" dirty="0" smtClean="0"/>
              <a:t>Cứu Chúa của tình yêu ngập tràn bao </a:t>
            </a:r>
            <a:br>
              <a:rPr lang="vi-VN" dirty="0" smtClean="0"/>
            </a:br>
            <a:r>
              <a:rPr lang="vi-VN" dirty="0" smtClean="0"/>
              <a:t>phước hạnh.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Cha </a:t>
            </a:r>
            <a:r>
              <a:rPr lang="vi-VN" dirty="0" smtClean="0"/>
              <a:t>từ ái, </a:t>
            </a:r>
          </a:p>
          <a:p>
            <a:r>
              <a:rPr lang="vi-VN" dirty="0" smtClean="0"/>
              <a:t>Cứu Chúa ban niềm vui, sống trong an bình.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28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Chúa khúc thiên ca, lòng nguyện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yêu </a:t>
            </a:r>
            <a:r>
              <a:rPr lang="vi-VN" dirty="0" smtClean="0"/>
              <a:t>kính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26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Thánh </a:t>
            </a:r>
            <a:br>
              <a:rPr lang="vi-VN" dirty="0" smtClean="0"/>
            </a:br>
            <a:r>
              <a:rPr lang="vi-VN" dirty="0" smtClean="0"/>
              <a:t>Chúa ban cho </a:t>
            </a:r>
            <a:br>
              <a:rPr lang="vi-VN" dirty="0" smtClean="0"/>
            </a:br>
            <a:r>
              <a:rPr lang="vi-VN" dirty="0" smtClean="0"/>
              <a:t>trở nên con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28579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126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ĐẾN CÙNG CHA</vt:lpstr>
      <vt:lpstr>Cùng đến với  Chúa Cha từ ái,  Cứu Chúa của tình yêu ngập tràn bao  phước hạnh. </vt:lpstr>
      <vt:lpstr>Cùng đến với  Chúa Cha từ ái,  Cứu Chúa ban niềm vui, sống trong an bình. </vt:lpstr>
      <vt:lpstr>Dâng Chúa khúc thiên ca, lòng nguyện  yêu kính Ngài. </vt:lpstr>
      <vt:lpstr>Danh Thánh  Chúa ban cho  trở nên con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46</cp:revision>
  <dcterms:created xsi:type="dcterms:W3CDTF">2018-01-19T15:23:14Z</dcterms:created>
  <dcterms:modified xsi:type="dcterms:W3CDTF">2018-02-08T05:57:50Z</dcterms:modified>
</cp:coreProperties>
</file>