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CHIÊN TRỜI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it-IT" dirty="0" smtClean="0"/>
              <a:t> </a:t>
            </a:r>
            <a:r>
              <a:rPr lang="it-IT" dirty="0"/>
              <a:t>XỨNG ĐÁNG THAY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Xứng đáng! Xứng đáng! Chiên Con Trời. </a:t>
            </a:r>
          </a:p>
          <a:p>
            <a:r>
              <a:rPr lang="vi-VN" dirty="0" smtClean="0"/>
              <a:t>Xứng đáng! Xứng đáng! Chiên Con Trời.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Xứng đáng! Xứng đáng! Chiên Con Trời. </a:t>
            </a:r>
            <a:br>
              <a:rPr lang="vi-VN" dirty="0" smtClean="0"/>
            </a:br>
            <a:r>
              <a:rPr lang="vi-VN" dirty="0" smtClean="0"/>
              <a:t>Xưa hi sinh.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18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khen Ngài </a:t>
            </a:r>
            <a:br>
              <a:rPr lang="vi-VN" dirty="0" smtClean="0"/>
            </a:br>
            <a:r>
              <a:rPr lang="vi-VN" dirty="0" smtClean="0"/>
              <a:t>Ha-lê-lu-gia! </a:t>
            </a:r>
            <a:br>
              <a:rPr lang="vi-VN" dirty="0" smtClean="0"/>
            </a:br>
            <a:r>
              <a:rPr lang="vi-VN" dirty="0" smtClean="0"/>
              <a:t>Ca khen Ngài </a:t>
            </a:r>
            <a:br>
              <a:rPr lang="vi-VN" dirty="0" smtClean="0"/>
            </a:br>
            <a:r>
              <a:rPr lang="vi-VN" dirty="0" smtClean="0"/>
              <a:t>Ha-lê-lu-gia!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873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khen Ngài </a:t>
            </a:r>
            <a:br>
              <a:rPr lang="vi-VN" dirty="0" smtClean="0"/>
            </a:br>
            <a:r>
              <a:rPr lang="vi-VN" dirty="0" smtClean="0"/>
              <a:t>Ha-lê-lu-gia! </a:t>
            </a:r>
            <a:br>
              <a:rPr lang="vi-VN" dirty="0" smtClean="0"/>
            </a:br>
            <a:r>
              <a:rPr lang="vi-VN" dirty="0" smtClean="0"/>
              <a:t>Ngợi khen Cha</a:t>
            </a:r>
            <a:r>
              <a:rPr lang="vi-VN" smtClean="0"/>
              <a:t>. 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8480196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127</TotalTime>
  <Words>38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CHIÊN TRỜI  XỨNG ĐÁNG THAY</vt:lpstr>
      <vt:lpstr>Xứng đáng! Xứng đáng! Chiên Con Trời.  Xứng đáng! Xứng đáng! Chiên Con Trời. </vt:lpstr>
      <vt:lpstr>Xứng đáng! Xứng đáng! Chiên Con Trời.  Xưa hi sinh. </vt:lpstr>
      <vt:lpstr>Ca khen Ngài  Ha-lê-lu-gia!  Ca khen Ngài  Ha-lê-lu-gia! </vt:lpstr>
      <vt:lpstr>Ca khen Ngài  Ha-lê-lu-gia!  Ngợi khen Cha.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47</cp:revision>
  <dcterms:created xsi:type="dcterms:W3CDTF">2018-01-19T15:23:14Z</dcterms:created>
  <dcterms:modified xsi:type="dcterms:W3CDTF">2018-02-08T07:26:58Z</dcterms:modified>
</cp:coreProperties>
</file>