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82" r:id="rId3"/>
    <p:sldId id="283" r:id="rId4"/>
    <p:sldId id="284" r:id="rId5"/>
    <p:sldId id="2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19" autoAdjust="0"/>
    <p:restoredTop sz="86412" autoAdjust="0"/>
  </p:normalViewPr>
  <p:slideViewPr>
    <p:cSldViewPr snapToGrid="0">
      <p:cViewPr varScale="1">
        <p:scale>
          <a:sx n="68" d="100"/>
          <a:sy n="68" d="100"/>
        </p:scale>
        <p:origin x="4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NGUYỆN 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it-IT" dirty="0" smtClean="0"/>
              <a:t>TÔN </a:t>
            </a:r>
            <a:r>
              <a:rPr lang="it-IT" dirty="0"/>
              <a:t>VINH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Nguyện tôn vinh 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ngợi </a:t>
            </a:r>
            <a:r>
              <a:rPr lang="vi-VN" dirty="0" smtClean="0"/>
              <a:t>khen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danh Giê-xu </a:t>
            </a:r>
            <a:r>
              <a:rPr lang="vi-VN" dirty="0" smtClean="0"/>
              <a:t>Toàn Năng </a:t>
            </a:r>
          </a:p>
          <a:p>
            <a:r>
              <a:rPr lang="vi-VN" dirty="0" smtClean="0"/>
              <a:t>dùng lời hát chúc tán </a:t>
            </a:r>
            <a:br>
              <a:rPr lang="vi-VN" dirty="0" smtClean="0"/>
            </a:br>
            <a:r>
              <a:rPr lang="vi-VN" dirty="0" smtClean="0"/>
              <a:t>tạ ơn Chúa.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2713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Nguyện tôn vinh </a:t>
            </a:r>
            <a:br>
              <a:rPr lang="vi-VN" dirty="0" smtClean="0"/>
            </a:br>
            <a:r>
              <a:rPr lang="vi-VN" dirty="0" smtClean="0"/>
              <a:t>ngợi khen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danh Giê-xu </a:t>
            </a:r>
            <a:r>
              <a:rPr lang="vi-VN" dirty="0" smtClean="0"/>
              <a:t>Toàn Năng </a:t>
            </a:r>
          </a:p>
          <a:p>
            <a:r>
              <a:rPr lang="vi-VN" dirty="0" smtClean="0"/>
              <a:t>dùng lời hát </a:t>
            </a:r>
            <a:br>
              <a:rPr lang="vi-VN" dirty="0" smtClean="0"/>
            </a:br>
            <a:r>
              <a:rPr lang="vi-VN" dirty="0" smtClean="0"/>
              <a:t>chúc tán Ngài trọn đời.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4121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Giê-xu hiển vinh lắm thay ai bằng, </a:t>
            </a:r>
          </a:p>
          <a:p>
            <a:r>
              <a:rPr lang="vi-VN" dirty="0" smtClean="0"/>
              <a:t>nguyện ngợi khen </a:t>
            </a:r>
            <a:br>
              <a:rPr lang="vi-VN" dirty="0" smtClean="0"/>
            </a:br>
            <a:r>
              <a:rPr lang="vi-VN" dirty="0" smtClean="0"/>
              <a:t>tôn vinh danh Chúa.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9827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Nguyện lòng con </a:t>
            </a:r>
            <a:br>
              <a:rPr lang="vi-VN" dirty="0" smtClean="0"/>
            </a:br>
            <a:r>
              <a:rPr lang="vi-VN" dirty="0" smtClean="0"/>
              <a:t>trong sạch thánh khiết muôn bề, nguyện ca chúc hát xướng danh Ngài.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7281607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129</TotalTime>
  <Words>21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NGUYỆN  TÔN VINH CHÚA</vt:lpstr>
      <vt:lpstr>Nguyện tôn vinh  ngợi khen  danh Giê-xu Toàn Năng  dùng lời hát chúc tán  tạ ơn Chúa. </vt:lpstr>
      <vt:lpstr>Nguyện tôn vinh  ngợi khen  danh Giê-xu Toàn Năng  dùng lời hát  chúc tán Ngài trọn đời. </vt:lpstr>
      <vt:lpstr>Giê-xu hiển vinh lắm thay ai bằng,  nguyện ngợi khen  tôn vinh danh Chúa. </vt:lpstr>
      <vt:lpstr>Nguyện lòng con  trong sạch thánh khiết muôn bề, nguyện ca chúc hát xướng danh Ngài.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48</cp:revision>
  <dcterms:created xsi:type="dcterms:W3CDTF">2018-01-19T15:23:14Z</dcterms:created>
  <dcterms:modified xsi:type="dcterms:W3CDTF">2018-02-08T06:01:07Z</dcterms:modified>
</cp:coreProperties>
</file>