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TÂM </a:t>
            </a:r>
            <a:r>
              <a:rPr lang="it-IT" dirty="0"/>
              <a:t>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Tâm con trông mong được nhìn xem </a:t>
            </a:r>
            <a:r>
              <a:rPr lang="vi-VN" dirty="0" smtClean="0"/>
              <a:t>muôn </a:t>
            </a:r>
            <a:r>
              <a:rPr lang="vi-VN" dirty="0" smtClean="0"/>
              <a:t>dân thờ phượng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lòng con luôn </a:t>
            </a:r>
            <a:br>
              <a:rPr lang="vi-VN" dirty="0" smtClean="0"/>
            </a:br>
            <a:r>
              <a:rPr lang="vi-VN" dirty="0" smtClean="0"/>
              <a:t>cầu xin lời ngợi </a:t>
            </a:r>
            <a:r>
              <a:rPr lang="vi-VN" dirty="0" smtClean="0"/>
              <a:t>khen</a:t>
            </a:r>
            <a:r>
              <a:rPr lang="en-US" dirty="0" smtClean="0"/>
              <a:t> </a:t>
            </a:r>
            <a:r>
              <a:rPr lang="vi-VN" dirty="0" smtClean="0"/>
              <a:t>danh </a:t>
            </a:r>
            <a:r>
              <a:rPr lang="vi-VN" dirty="0" smtClean="0"/>
              <a:t>Cha </a:t>
            </a:r>
            <a:r>
              <a:rPr lang="vi-VN" dirty="0" smtClean="0"/>
              <a:t>tràn </a:t>
            </a:r>
            <a:r>
              <a:rPr lang="vi-VN" dirty="0" smtClean="0"/>
              <a:t>ngập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 smtClean="0"/>
              <a:t>nơi </a:t>
            </a:r>
            <a:r>
              <a:rPr lang="vi-VN" dirty="0" smtClean="0"/>
              <a:t>trên </a:t>
            </a:r>
            <a:r>
              <a:rPr lang="vi-VN" dirty="0" smtClean="0"/>
              <a:t>khắp đất.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758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Mọi dân khắp trên thế gian </a:t>
            </a:r>
          </a:p>
          <a:p>
            <a:r>
              <a:rPr lang="vi-VN" dirty="0" smtClean="0"/>
              <a:t>cùng nhau cất tiếng hát ngợi Chúa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889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Tâm con trông mong được nhìn xem </a:t>
            </a:r>
            <a:r>
              <a:rPr lang="vi-VN" dirty="0" smtClean="0"/>
              <a:t>muôn </a:t>
            </a:r>
            <a:r>
              <a:rPr lang="vi-VN" dirty="0" smtClean="0"/>
              <a:t>dân đến </a:t>
            </a:r>
            <a:r>
              <a:rPr lang="vi-VN" dirty="0" smtClean="0"/>
              <a:t>thờ </a:t>
            </a:r>
            <a:r>
              <a:rPr lang="vi-VN" dirty="0" smtClean="0"/>
              <a:t>phượng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740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Bao người thân </a:t>
            </a:r>
            <a:br>
              <a:rPr lang="vi-VN" dirty="0" smtClean="0"/>
            </a:br>
            <a:r>
              <a:rPr lang="vi-VN" dirty="0" smtClean="0"/>
              <a:t>đang chờ mong </a:t>
            </a:r>
          </a:p>
          <a:p>
            <a:r>
              <a:rPr lang="vi-VN" dirty="0" smtClean="0"/>
              <a:t>được tình yêu Giê-xu </a:t>
            </a:r>
            <a:br>
              <a:rPr lang="vi-VN" dirty="0" smtClean="0"/>
            </a:br>
            <a:r>
              <a:rPr lang="vi-VN" dirty="0" smtClean="0"/>
              <a:t>ngự trị lòng.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132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Ngài ban thêm </a:t>
            </a:r>
            <a:br>
              <a:rPr lang="vi-VN" dirty="0" smtClean="0"/>
            </a:br>
            <a:r>
              <a:rPr lang="vi-VN" dirty="0" smtClean="0"/>
              <a:t>quyền năng dùng đời con </a:t>
            </a:r>
          </a:p>
          <a:p>
            <a:r>
              <a:rPr lang="vi-VN" dirty="0" smtClean="0"/>
              <a:t>đi ra truyền danh Cha </a:t>
            </a:r>
            <a:br>
              <a:rPr lang="vi-VN" dirty="0" smtClean="0"/>
            </a:br>
            <a:r>
              <a:rPr lang="vi-VN" dirty="0" smtClean="0"/>
              <a:t>ra trên khắp đất.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010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đời sống luôn </a:t>
            </a:r>
            <a:br>
              <a:rPr lang="vi-VN" dirty="0" smtClean="0"/>
            </a:br>
            <a:r>
              <a:rPr lang="vi-VN" dirty="0" smtClean="0"/>
              <a:t>tỏa soi </a:t>
            </a:r>
            <a:r>
              <a:rPr lang="vi-VN" dirty="0" smtClean="0"/>
              <a:t>tựa </a:t>
            </a:r>
            <a:r>
              <a:rPr lang="vi-VN" dirty="0" smtClean="0"/>
              <a:t>như đuốc </a:t>
            </a:r>
            <a:br>
              <a:rPr lang="vi-VN" dirty="0" smtClean="0"/>
            </a:br>
            <a:r>
              <a:rPr lang="vi-VN" dirty="0" smtClean="0"/>
              <a:t>chiếu sáng giữa thế gian.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6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Tâm con trông mong được nhìn xem </a:t>
            </a:r>
            <a:r>
              <a:rPr lang="vi-VN" dirty="0" smtClean="0"/>
              <a:t>muôn </a:t>
            </a:r>
            <a:r>
              <a:rPr lang="vi-VN" dirty="0" smtClean="0"/>
              <a:t>dân đến </a:t>
            </a:r>
            <a:r>
              <a:rPr lang="vi-VN" dirty="0" smtClean="0"/>
              <a:t>thờ </a:t>
            </a:r>
            <a:r>
              <a:rPr lang="vi-VN" dirty="0" smtClean="0"/>
              <a:t>phượng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46988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131</TotalTime>
  <Words>77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TÂM CON</vt:lpstr>
      <vt:lpstr>1. Tâm con trông mong được nhìn xem muôn dân thờ phượng Ngài. </vt:lpstr>
      <vt:lpstr>Trong lòng con luôn  cầu xin lời ngợi khen danh Cha tràn ngập  muôn nơi trên khắp đất. </vt:lpstr>
      <vt:lpstr>Mọi dân khắp trên thế gian  cùng nhau cất tiếng hát ngợi Chúa Cha. </vt:lpstr>
      <vt:lpstr>Tâm con trông mong được nhìn xem muôn dân đến thờ phượng Cha. </vt:lpstr>
      <vt:lpstr>2. Bao người thân  đang chờ mong  được tình yêu Giê-xu  ngự trị lòng. </vt:lpstr>
      <vt:lpstr>Xin Ngài ban thêm  quyền năng dùng đời con  đi ra truyền danh Cha  ra trên khắp đất. </vt:lpstr>
      <vt:lpstr>Nguyện đời sống luôn  tỏa soi tựa như đuốc  chiếu sáng giữa thế gian. </vt:lpstr>
      <vt:lpstr>Tâm con trông mong được nhìn xem muôn dân đến thờ phượng Cha.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49</cp:revision>
  <dcterms:created xsi:type="dcterms:W3CDTF">2018-01-19T15:23:14Z</dcterms:created>
  <dcterms:modified xsi:type="dcterms:W3CDTF">2018-02-08T06:03:34Z</dcterms:modified>
</cp:coreProperties>
</file>