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93" r:id="rId10"/>
    <p:sldId id="289" r:id="rId11"/>
    <p:sldId id="292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THỜ </a:t>
            </a:r>
            <a:r>
              <a:rPr lang="it-IT" dirty="0"/>
              <a:t>TÔN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it-IT" dirty="0" smtClean="0"/>
              <a:t>CHÚA </a:t>
            </a:r>
            <a:r>
              <a:rPr lang="it-IT" dirty="0"/>
              <a:t>CHÍ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ca lên câu </a:t>
            </a:r>
            <a:br>
              <a:rPr lang="vi-VN" dirty="0" smtClean="0"/>
            </a:br>
            <a:r>
              <a:rPr lang="vi-VN" dirty="0" smtClean="0"/>
              <a:t>Ha-lê-lu-gia! </a:t>
            </a:r>
          </a:p>
          <a:p>
            <a:r>
              <a:rPr lang="vi-VN" dirty="0" smtClean="0"/>
              <a:t>Ngợi khen Giê-xu </a:t>
            </a:r>
            <a:br>
              <a:rPr lang="vi-VN" dirty="0" smtClean="0"/>
            </a:br>
            <a:r>
              <a:rPr lang="vi-VN" dirty="0" smtClean="0"/>
              <a:t>Ha-lê-lu-gia.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292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Giê-xu </a:t>
            </a:r>
            <a:br>
              <a:rPr lang="vi-VN" dirty="0" smtClean="0"/>
            </a:br>
            <a:r>
              <a:rPr lang="vi-VN" dirty="0" smtClean="0"/>
              <a:t>lòng con yêu mến, </a:t>
            </a:r>
          </a:p>
          <a:p>
            <a:r>
              <a:rPr lang="vi-VN" dirty="0" smtClean="0"/>
              <a:t>là Cứu Chúa của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191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Ha-lê-lu-gia, Ha-lê-lu-gia. </a:t>
            </a:r>
          </a:p>
          <a:p>
            <a:r>
              <a:rPr lang="vi-VN" dirty="0" smtClean="0"/>
              <a:t>Giê-xu muôn đời </a:t>
            </a:r>
            <a:br>
              <a:rPr lang="vi-VN" dirty="0" smtClean="0"/>
            </a:br>
            <a:r>
              <a:rPr lang="vi-VN" dirty="0" smtClean="0"/>
              <a:t>Ngài là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899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Ha-lê-lu-gia, Ha-lê-lu-gia. </a:t>
            </a:r>
          </a:p>
          <a:p>
            <a:r>
              <a:rPr lang="vi-VN" dirty="0" smtClean="0"/>
              <a:t>Giê-xu hiển vinh </a:t>
            </a:r>
            <a:br>
              <a:rPr lang="vi-VN" dirty="0" smtClean="0"/>
            </a:br>
            <a:r>
              <a:rPr lang="vi-VN" dirty="0" smtClean="0"/>
              <a:t>mãi thuộc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2529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Lòng </a:t>
            </a:r>
            <a:r>
              <a:rPr lang="vi-VN" dirty="0" smtClean="0"/>
              <a:t>con hân hoan </a:t>
            </a:r>
            <a:br>
              <a:rPr lang="vi-VN" dirty="0" smtClean="0"/>
            </a:br>
            <a:r>
              <a:rPr lang="vi-VN" dirty="0" smtClean="0"/>
              <a:t>ngợi khen danh Chúa, </a:t>
            </a:r>
          </a:p>
          <a:p>
            <a:r>
              <a:rPr lang="vi-VN" dirty="0" smtClean="0"/>
              <a:t>lòng con khiêm cung nguyện tôn kính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tội con </a:t>
            </a:r>
            <a:br>
              <a:rPr lang="vi-VN" dirty="0" smtClean="0"/>
            </a:br>
            <a:r>
              <a:rPr lang="vi-VN" dirty="0" smtClean="0"/>
              <a:t>nên Ngài mang đau đớn chịu chết thế cho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804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hân hoan </a:t>
            </a:r>
            <a:br>
              <a:rPr lang="vi-VN" dirty="0" smtClean="0"/>
            </a:br>
            <a:r>
              <a:rPr lang="vi-VN" dirty="0" smtClean="0"/>
              <a:t>ngợi khen danh Chúa, </a:t>
            </a:r>
          </a:p>
          <a:p>
            <a:r>
              <a:rPr lang="vi-VN" dirty="0" smtClean="0"/>
              <a:t>lòng con khiêm cung nguyện tôn kính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1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tội con </a:t>
            </a:r>
            <a:br>
              <a:rPr lang="vi-VN" dirty="0" smtClean="0"/>
            </a:br>
            <a:r>
              <a:rPr lang="vi-VN" dirty="0" smtClean="0"/>
              <a:t>nên Ngài mang đau đớn chịu chết thế cho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0099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chúc tán danh Ngài, ngợi khen Chúa Chí Cao. </a:t>
            </a:r>
          </a:p>
          <a:p>
            <a:r>
              <a:rPr lang="vi-VN" dirty="0" smtClean="0"/>
              <a:t>Giê-xu </a:t>
            </a:r>
            <a:br>
              <a:rPr lang="vi-VN" dirty="0" smtClean="0"/>
            </a:br>
            <a:r>
              <a:rPr lang="vi-VN" dirty="0" smtClean="0"/>
              <a:t>chúng con thờ tôn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158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chúc tán danh Ngài, ngợi khen Chúa Chí Cao. </a:t>
            </a:r>
          </a:p>
          <a:p>
            <a:r>
              <a:rPr lang="vi-VN" dirty="0" smtClean="0"/>
              <a:t>Giê-xu hiển vinh </a:t>
            </a:r>
            <a:br>
              <a:rPr lang="vi-VN" dirty="0" smtClean="0"/>
            </a:br>
            <a:r>
              <a:rPr lang="vi-VN" dirty="0" smtClean="0"/>
              <a:t>mãi thuộc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124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Cùng </a:t>
            </a:r>
            <a:r>
              <a:rPr lang="vi-VN" dirty="0" smtClean="0"/>
              <a:t>ca lên câu </a:t>
            </a:r>
            <a:br>
              <a:rPr lang="vi-VN" dirty="0" smtClean="0"/>
            </a:br>
            <a:r>
              <a:rPr lang="vi-VN" dirty="0" smtClean="0"/>
              <a:t>Ha-lê-lu-gia! </a:t>
            </a:r>
          </a:p>
          <a:p>
            <a:r>
              <a:rPr lang="vi-VN" dirty="0" smtClean="0"/>
              <a:t>Ngợi khen Giê-xu </a:t>
            </a:r>
            <a:br>
              <a:rPr lang="vi-VN" dirty="0" smtClean="0"/>
            </a:br>
            <a:r>
              <a:rPr lang="vi-VN" dirty="0" smtClean="0"/>
              <a:t>Ha-lê-lu-gia.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163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Giê-xu </a:t>
            </a:r>
            <a:br>
              <a:rPr lang="vi-VN" dirty="0" smtClean="0"/>
            </a:br>
            <a:r>
              <a:rPr lang="vi-VN" dirty="0" smtClean="0"/>
              <a:t>lòng con yêu mến, </a:t>
            </a:r>
          </a:p>
          <a:p>
            <a:r>
              <a:rPr lang="vi-VN" dirty="0" smtClean="0"/>
              <a:t>là Cứu Chúa của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60115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139</TotalTime>
  <Words>76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THỜ TÔN  CHÚA CHÍ CAO</vt:lpstr>
      <vt:lpstr>1. Lòng con hân hoan  ngợi khen danh Chúa,  lòng con khiêm cung nguyện tôn kính Ngài. </vt:lpstr>
      <vt:lpstr>Vì tội con  nên Ngài mang đau đớn chịu chết thế cho con. </vt:lpstr>
      <vt:lpstr>Lòng con hân hoan  ngợi khen danh Chúa,  lòng con khiêm cung nguyện tôn kính Ngài. </vt:lpstr>
      <vt:lpstr>Vì tội con  nên Ngài mang đau đớn chịu chết thế cho con. </vt:lpstr>
      <vt:lpstr>Cùng chúc tán danh Ngài, ngợi khen Chúa Chí Cao.  Giê-xu  chúng con thờ tôn Chúa. </vt:lpstr>
      <vt:lpstr>Cùng chúc tán danh Ngài, ngợi khen Chúa Chí Cao.  Giê-xu hiển vinh  mãi thuộc Ngài. </vt:lpstr>
      <vt:lpstr>2. Cùng ca lên câu  Ha-lê-lu-gia!  Ngợi khen Giê-xu  Ha-lê-lu-gia. </vt:lpstr>
      <vt:lpstr>Ngài là Giê-xu  lòng con yêu mến,  là Cứu Chúa của con. </vt:lpstr>
      <vt:lpstr>Cùng ca lên câu  Ha-lê-lu-gia!  Ngợi khen Giê-xu  Ha-lê-lu-gia. </vt:lpstr>
      <vt:lpstr>Ngài là Giê-xu  lòng con yêu mến,  là Cứu Chúa của con. </vt:lpstr>
      <vt:lpstr>Ha-lê-lu-gia, Ha-lê-lu-gia.  Giê-xu muôn đời  Ngài là Chúa. </vt:lpstr>
      <vt:lpstr>Ha-lê-lu-gia, Ha-lê-lu-gia.  Giê-xu hiển vinh  mãi thuộc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50</cp:revision>
  <dcterms:created xsi:type="dcterms:W3CDTF">2018-01-19T15:23:14Z</dcterms:created>
  <dcterms:modified xsi:type="dcterms:W3CDTF">2018-02-08T06:04:36Z</dcterms:modified>
</cp:coreProperties>
</file>