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6" r:id="rId4"/>
    <p:sldId id="283" r:id="rId5"/>
    <p:sldId id="287" r:id="rId6"/>
    <p:sldId id="284" r:id="rId7"/>
    <p:sldId id="288" r:id="rId8"/>
    <p:sldId id="285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HÔ-SA-NA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Hô-sa-na! Hô-sa-na! </a:t>
            </a:r>
            <a:br>
              <a:rPr lang="vi-VN" dirty="0" smtClean="0"/>
            </a:br>
            <a:r>
              <a:rPr lang="vi-VN" dirty="0" smtClean="0"/>
              <a:t>Hô-sa-na! </a:t>
            </a:r>
          </a:p>
          <a:p>
            <a:r>
              <a:rPr lang="vi-VN" dirty="0" smtClean="0"/>
              <a:t>Ca ngợi Vua hiển vinh!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Hô-sa-na! Hô-sa-na! </a:t>
            </a:r>
            <a:br>
              <a:rPr lang="vi-VN" dirty="0" smtClean="0"/>
            </a:br>
            <a:r>
              <a:rPr lang="vi-VN" dirty="0" smtClean="0"/>
              <a:t>Hô-sa-na! </a:t>
            </a:r>
          </a:p>
          <a:p>
            <a:r>
              <a:rPr lang="vi-VN" dirty="0" smtClean="0"/>
              <a:t>Ca ngợi Vua hiển vinh!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468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Với tất cả tâm hồn con,</a:t>
            </a:r>
          </a:p>
          <a:p>
            <a:r>
              <a:rPr lang="vi-VN" dirty="0" smtClean="0"/>
              <a:t>cất tiếng hát lên </a:t>
            </a:r>
            <a:br>
              <a:rPr lang="vi-VN" dirty="0" smtClean="0"/>
            </a:br>
            <a:r>
              <a:rPr lang="vi-VN" dirty="0" smtClean="0"/>
              <a:t>ngợi khen!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147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Đấng Chủ Tể muôn loài đến muôn đời! </a:t>
            </a:r>
          </a:p>
          <a:p>
            <a:r>
              <a:rPr lang="vi-VN" dirty="0" smtClean="0"/>
              <a:t>Hô-sa-na Danh Ngài </a:t>
            </a:r>
            <a:br>
              <a:rPr lang="vi-VN" dirty="0" smtClean="0"/>
            </a:br>
            <a:r>
              <a:rPr lang="vi-VN" dirty="0" smtClean="0"/>
              <a:t>trên từng trời!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650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Huy hoàng! Oai quyền! </a:t>
            </a:r>
          </a:p>
          <a:p>
            <a:r>
              <a:rPr lang="vi-VN" dirty="0" smtClean="0"/>
              <a:t>Hiển vinh thay </a:t>
            </a:r>
            <a:br>
              <a:rPr lang="vi-VN" dirty="0" smtClean="0"/>
            </a:br>
            <a:r>
              <a:rPr lang="vi-VN" dirty="0" smtClean="0"/>
              <a:t>Vua của các vua!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4099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Huy hoàng! Oai quyền! </a:t>
            </a:r>
          </a:p>
          <a:p>
            <a:r>
              <a:rPr lang="vi-VN" dirty="0" smtClean="0"/>
              <a:t>Hiển vinh thay </a:t>
            </a:r>
            <a:br>
              <a:rPr lang="vi-VN" dirty="0" smtClean="0"/>
            </a:br>
            <a:r>
              <a:rPr lang="vi-VN" dirty="0" smtClean="0"/>
              <a:t>Vua của các vua!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232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Với tất cả tâm hồn con,</a:t>
            </a:r>
          </a:p>
          <a:p>
            <a:r>
              <a:rPr lang="vi-VN" dirty="0" smtClean="0"/>
              <a:t>cất tiếng hát lên </a:t>
            </a:r>
            <a:br>
              <a:rPr lang="vi-VN" dirty="0" smtClean="0"/>
            </a:br>
            <a:r>
              <a:rPr lang="vi-VN" dirty="0" smtClean="0"/>
              <a:t>ngợi khen!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5774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Đấng Chủ Tể muôn loài đến muôn đời! </a:t>
            </a:r>
          </a:p>
          <a:p>
            <a:r>
              <a:rPr lang="vi-VN" dirty="0" smtClean="0"/>
              <a:t>Hô-sa-na Danh Ngài </a:t>
            </a:r>
            <a:br>
              <a:rPr lang="vi-VN" dirty="0" smtClean="0"/>
            </a:br>
            <a:r>
              <a:rPr lang="vi-VN" dirty="0" smtClean="0"/>
              <a:t>trên từng trời!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784433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140</TotalTime>
  <Words>77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HÔ-SA-NA</vt:lpstr>
      <vt:lpstr>1. Hô-sa-na! Hô-sa-na!  Hô-sa-na!  Ca ngợi Vua hiển vinh! </vt:lpstr>
      <vt:lpstr>Hô-sa-na! Hô-sa-na!  Hô-sa-na!  Ca ngợi Vua hiển vinh! </vt:lpstr>
      <vt:lpstr>Với tất cả tâm hồn con, cất tiếng hát lên  ngợi khen! </vt:lpstr>
      <vt:lpstr>Đấng Chủ Tể muôn loài đến muôn đời!  Hô-sa-na Danh Ngài  trên từng trời! </vt:lpstr>
      <vt:lpstr>2. Huy hoàng! Oai quyền!  Hiển vinh thay  Vua của các vua! </vt:lpstr>
      <vt:lpstr>Huy hoàng! Oai quyền!  Hiển vinh thay  Vua của các vua! </vt:lpstr>
      <vt:lpstr>Với tất cả tâm hồn con, cất tiếng hát lên  ngợi khen! </vt:lpstr>
      <vt:lpstr>Đấng Chủ Tể muôn loài đến muôn đời!  Hô-sa-na Danh Ngài  trên từng trời!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50</cp:revision>
  <dcterms:created xsi:type="dcterms:W3CDTF">2018-01-19T15:23:14Z</dcterms:created>
  <dcterms:modified xsi:type="dcterms:W3CDTF">2018-02-08T06:05:06Z</dcterms:modified>
</cp:coreProperties>
</file>