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82" r:id="rId3"/>
    <p:sldId id="283" r:id="rId4"/>
    <p:sldId id="28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619" autoAdjust="0"/>
    <p:restoredTop sz="86412" autoAdjust="0"/>
  </p:normalViewPr>
  <p:slideViewPr>
    <p:cSldViewPr snapToGrid="0">
      <p:cViewPr varScale="1">
        <p:scale>
          <a:sx n="68" d="100"/>
          <a:sy n="68" d="100"/>
        </p:scale>
        <p:origin x="78" y="3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=""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=""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="" xmlns:a16="http://schemas.microsoft.com/office/drawing/2014/main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CA </a:t>
            </a:r>
            <a:r>
              <a:rPr lang="it-IT" dirty="0"/>
              <a:t>NGỢI CHÚA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Một bài ca tôn vinh Chúa trong niềm chờ mong được dâng Chúa tiếng hát vui từ nơi đáy lòng.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027134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Đời tôi sẽ hát mãi </a:t>
            </a:r>
            <a:br>
              <a:rPr lang="vi-VN" dirty="0" smtClean="0"/>
            </a:br>
            <a:r>
              <a:rPr lang="vi-VN" dirty="0" smtClean="0"/>
              <a:t>không ngừng ca ngợi danh Thiên Chúa.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637002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Ca ngợi </a:t>
            </a:r>
            <a:br>
              <a:rPr lang="vi-VN" dirty="0" smtClean="0"/>
            </a:br>
            <a:r>
              <a:rPr lang="vi-VN" dirty="0" smtClean="0"/>
              <a:t>về ơn lớn </a:t>
            </a:r>
            <a:br>
              <a:rPr lang="vi-VN" dirty="0" smtClean="0"/>
            </a:br>
            <a:r>
              <a:rPr lang="vi-VN" dirty="0" smtClean="0"/>
              <a:t>Chúa cứu chuộc tôi</a:t>
            </a:r>
            <a:r>
              <a:rPr lang="vi-VN" smtClean="0"/>
              <a:t>. </a:t>
            </a:r>
            <a:endParaRPr lang="vi-VN" dirty="0" smtClean="0"/>
          </a:p>
        </p:txBody>
      </p:sp>
    </p:spTree>
    <p:extLst>
      <p:ext uri="{BB962C8B-B14F-4D97-AF65-F5344CB8AC3E}">
        <p14:creationId xmlns:p14="http://schemas.microsoft.com/office/powerpoint/2010/main" val="340916129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141</TotalTime>
  <Words>31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Presentation1</vt:lpstr>
      <vt:lpstr>CA NGỢI CHÚA</vt:lpstr>
      <vt:lpstr>Một bài ca tôn vinh Chúa trong niềm chờ mong được dâng Chúa tiếng hát vui từ nơi đáy lòng. </vt:lpstr>
      <vt:lpstr>Đời tôi sẽ hát mãi  không ngừng ca ngợi danh Thiên Chúa. </vt:lpstr>
      <vt:lpstr>Ca ngợi  về ơn lớn  Chúa cứu chuộc tôi.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VỚI CẢ TRÁI TIM</dc:title>
  <dc:creator>Ha Le</dc:creator>
  <cp:lastModifiedBy>Ha Le</cp:lastModifiedBy>
  <cp:revision>52</cp:revision>
  <dcterms:created xsi:type="dcterms:W3CDTF">2018-01-19T15:23:14Z</dcterms:created>
  <dcterms:modified xsi:type="dcterms:W3CDTF">2018-02-08T06:05:42Z</dcterms:modified>
</cp:coreProperties>
</file>