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82" r:id="rId3"/>
    <p:sldId id="28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619" autoAdjust="0"/>
    <p:restoredTop sz="86412" autoAdjust="0"/>
  </p:normalViewPr>
  <p:slideViewPr>
    <p:cSldViewPr snapToGrid="0">
      <p:cViewPr varScale="1">
        <p:scale>
          <a:sx n="68" d="100"/>
          <a:sy n="68" d="100"/>
        </p:scale>
        <p:origin x="78" y="3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VUI </a:t>
            </a:r>
            <a:r>
              <a:rPr lang="it-IT" dirty="0"/>
              <a:t>TRONG DANH </a:t>
            </a:r>
            <a:r>
              <a:rPr lang="vi-VN" dirty="0" smtClean="0"/>
              <a:t/>
            </a:r>
            <a:br>
              <a:rPr lang="vi-VN" dirty="0" smtClean="0"/>
            </a:br>
            <a:r>
              <a:rPr lang="it-IT" dirty="0" smtClean="0"/>
              <a:t>GIÊ-XU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Vua Giê-xu mang đến trong ta bài hát này. </a:t>
            </a:r>
          </a:p>
          <a:p>
            <a:r>
              <a:rPr lang="vi-VN" dirty="0" smtClean="0"/>
              <a:t>Vua Giê-xu mang đến </a:t>
            </a:r>
            <a:br>
              <a:rPr lang="vi-VN" dirty="0" smtClean="0"/>
            </a:br>
            <a:r>
              <a:rPr lang="vi-VN" dirty="0" smtClean="0"/>
              <a:t>tâm ta bài ca mừng.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27134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Thật một niềm vui sướng chẳng chi dập tắt được. </a:t>
            </a:r>
          </a:p>
          <a:p>
            <a:r>
              <a:rPr lang="vi-VN" dirty="0" smtClean="0"/>
              <a:t>Tâm thỏa vui mãi luôn </a:t>
            </a:r>
            <a:br>
              <a:rPr lang="vi-VN" dirty="0" smtClean="0"/>
            </a:br>
            <a:r>
              <a:rPr lang="vi-VN" dirty="0" smtClean="0"/>
              <a:t>hát khen Giê-xu </a:t>
            </a:r>
            <a:br>
              <a:rPr lang="vi-VN" dirty="0" smtClean="0"/>
            </a:br>
            <a:r>
              <a:rPr lang="vi-VN" dirty="0" smtClean="0"/>
              <a:t>Chân Chúa.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85887056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142</TotalTime>
  <Words>33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Presentation1</vt:lpstr>
      <vt:lpstr>VUI TRONG DANH  GIÊ-XU</vt:lpstr>
      <vt:lpstr>Vua Giê-xu mang đến trong ta bài hát này.  Vua Giê-xu mang đến  tâm ta bài ca mừng. </vt:lpstr>
      <vt:lpstr>Thật một niềm vui sướng chẳng chi dập tắt được.  Tâm thỏa vui mãi luôn  hát khen Giê-xu  Chân Chúa.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VỚI CẢ TRÁI TIM</dc:title>
  <dc:creator>Ha Le</dc:creator>
  <cp:lastModifiedBy>Ha Le</cp:lastModifiedBy>
  <cp:revision>52</cp:revision>
  <dcterms:created xsi:type="dcterms:W3CDTF">2018-01-19T15:23:14Z</dcterms:created>
  <dcterms:modified xsi:type="dcterms:W3CDTF">2018-02-08T06:06:29Z</dcterms:modified>
</cp:coreProperties>
</file>