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 autoAdjust="0"/>
    <p:restoredTop sz="86364" autoAdjust="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CHÚA VINH HIỂN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Bình an Vua,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Thần khôn ngoan,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đầy ân thiêng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Con Chúa Trời.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4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Vua các chúa,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Thần oai nghiêm,</a:t>
            </a:r>
            <a:r>
              <a:rPr lang="en-US"/>
              <a:t/>
            </a:r>
            <a:br>
              <a:rPr lang="en-US"/>
            </a:br>
            <a:r>
              <a:rPr lang="vi-VN" smtClean="0"/>
              <a:t>ngợi tôn Vua Cứu Chúa của cõi vĩnh cửu.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4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Con tôn cao Ngài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Chúa con tôn cao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3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Cả tạo vật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đang hướng về Ngài.</a:t>
            </a:r>
            <a:r>
              <a:rPr lang="en-US"/>
              <a:t/>
            </a:r>
            <a:br>
              <a:rPr lang="en-US"/>
            </a:br>
            <a:r>
              <a:rPr lang="vi-VN" smtClean="0"/>
              <a:t>Thật vinh hiển duy Chúa.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0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Con tôn cao Ngài,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Chúa con tôn cao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8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Là Giê-xu,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Chúa con hằng tôn cao.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835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26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CHÚA VINH HIỂN</vt:lpstr>
      <vt:lpstr>Bình an Vua, Thần khôn ngoan, đầy ân thiêng Con Chúa Trời.</vt:lpstr>
      <vt:lpstr>Vua các chúa, Thần oai nghiêm, ngợi tôn Vua Cứu Chúa của cõi vĩnh cửu.</vt:lpstr>
      <vt:lpstr>Con tôn cao Ngài Chúa con tôn cao Ngài.</vt:lpstr>
      <vt:lpstr>Cả tạo vật đang hướng về Ngài. Thật vinh hiển duy Chúa.</vt:lpstr>
      <vt:lpstr>Con tôn cao Ngài, Chúa con tôn cao Ngài.</vt:lpstr>
      <vt:lpstr>Là Giê-xu, Chúa con hằng tôn cao.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CHÚA VINH HIỂN</dc:title>
  <dc:creator>Huu Loi Dao</dc:creator>
  <cp:lastModifiedBy>Ha Le</cp:lastModifiedBy>
  <cp:revision>2</cp:revision>
  <dcterms:created xsi:type="dcterms:W3CDTF">2018-01-20T17:38:11Z</dcterms:created>
  <dcterms:modified xsi:type="dcterms:W3CDTF">2018-02-08T06:08:07Z</dcterms:modified>
</cp:coreProperties>
</file>