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364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XIN </a:t>
            </a:r>
            <a:r>
              <a:rPr lang="en-US" smtClean="0"/>
              <a:t>CHA</a:t>
            </a:r>
            <a:br>
              <a:rPr lang="en-US" smtClean="0"/>
            </a:br>
            <a:r>
              <a:rPr lang="en-US" smtClean="0"/>
              <a:t>BAN </a:t>
            </a:r>
            <a:r>
              <a:rPr lang="en-US"/>
              <a:t>THÊM </a:t>
            </a:r>
            <a:r>
              <a:rPr lang="en-US" smtClean="0"/>
              <a:t>DẦU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Xin </a:t>
            </a:r>
            <a:r>
              <a:rPr lang="vi-VN" dirty="0" smtClean="0"/>
              <a:t>Cha ban cho thêm dầu cháy trong lòng con.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Cha cho tâm linh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bùng cháy luôn.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7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Cha ban cho thêm dầu cháy trong lòng con.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Thần Linh Cha chiếu sáng trong con đêm ngày.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5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Hát hô-sa-na,</a:t>
            </a:r>
            <a:br>
              <a:rPr lang="en-US" smtClean="0"/>
            </a:br>
            <a:r>
              <a:rPr lang="en-US" smtClean="0"/>
              <a:t>Hát hô-sa-na,</a:t>
            </a:r>
            <a:br>
              <a:rPr lang="en-US" smtClean="0"/>
            </a:br>
            <a:r>
              <a:rPr lang="en-US" smtClean="0"/>
              <a:t>Hát cho Ngài là Vua</a:t>
            </a:r>
            <a:br>
              <a:rPr lang="en-US" smtClean="0"/>
            </a:br>
            <a:r>
              <a:rPr lang="en-US" smtClean="0"/>
              <a:t>đời đời sáng ngời.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Hát hô-sa-na,</a:t>
            </a:r>
            <a:br>
              <a:rPr lang="en-US" smtClean="0"/>
            </a:br>
            <a:r>
              <a:rPr lang="en-US" smtClean="0"/>
              <a:t>Hát hô-sa-na,</a:t>
            </a:r>
            <a:br>
              <a:rPr lang="en-US" smtClean="0"/>
            </a:br>
            <a:r>
              <a:rPr lang="en-US" smtClean="0"/>
              <a:t>Hát cho Ngài</a:t>
            </a:r>
            <a:br>
              <a:rPr lang="en-US" smtClean="0"/>
            </a:br>
            <a:r>
              <a:rPr lang="en-US" smtClean="0"/>
              <a:t>là Vua muôn Vua!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0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Xin </a:t>
            </a:r>
            <a:r>
              <a:rPr lang="vi-VN" dirty="0" smtClean="0"/>
              <a:t>Chúa khiến con nên tay lưới cho Ngài nay.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ước muốn con dâng lời khẩn xin.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2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Xin Chúa khiến con nên tay lưới cho Ngài nay,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nguyện đưa thân hữu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đến ăn năn, tin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Hát hô-sa-na,</a:t>
            </a:r>
            <a:br>
              <a:rPr lang="en-US" smtClean="0"/>
            </a:br>
            <a:r>
              <a:rPr lang="en-US" smtClean="0"/>
              <a:t>Hát hô-sa-na,</a:t>
            </a:r>
            <a:br>
              <a:rPr lang="en-US" smtClean="0"/>
            </a:br>
            <a:r>
              <a:rPr lang="en-US" smtClean="0"/>
              <a:t>Hát cho Ngài là Vua</a:t>
            </a:r>
            <a:br>
              <a:rPr lang="en-US" smtClean="0"/>
            </a:br>
            <a:r>
              <a:rPr lang="en-US" smtClean="0"/>
              <a:t>đời đời sáng ngời.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Hát hô-sa-na,</a:t>
            </a:r>
            <a:br>
              <a:rPr lang="en-US" smtClean="0"/>
            </a:br>
            <a:r>
              <a:rPr lang="en-US" smtClean="0"/>
              <a:t>Hát hô-sa-na,</a:t>
            </a:r>
            <a:br>
              <a:rPr lang="en-US" smtClean="0"/>
            </a:br>
            <a:r>
              <a:rPr lang="en-US" smtClean="0"/>
              <a:t>Hát cho Ngài</a:t>
            </a:r>
            <a:br>
              <a:rPr lang="en-US" smtClean="0"/>
            </a:br>
            <a:r>
              <a:rPr lang="en-US" smtClean="0"/>
              <a:t>là Vua muôn Vua!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56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25</TotalTime>
  <Words>63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 XIN CHA BAN THÊM DẦU</vt:lpstr>
      <vt:lpstr>1. Xin Cha ban cho thêm dầu cháy trong lòng con. Xin Cha cho tâm linh bùng cháy luôn.</vt:lpstr>
      <vt:lpstr>Xin Cha ban cho thêm dầu cháy trong lòng con. Thần Linh Cha chiếu sáng trong con đêm ngày.</vt:lpstr>
      <vt:lpstr>Hát hô-sa-na, Hát hô-sa-na, Hát cho Ngài là Vua đời đời sáng ngời.</vt:lpstr>
      <vt:lpstr>Hát hô-sa-na, Hát hô-sa-na, Hát cho Ngài là Vua muôn Vua!</vt:lpstr>
      <vt:lpstr>2. Xin Chúa khiến con nên tay lưới cho Ngài nay.  Với ước muốn con dâng lời khẩn xin.</vt:lpstr>
      <vt:lpstr>Xin Chúa khiến con nên tay lưới cho Ngài nay, nguyện đưa thân hữu đến ăn năn, tin Ngài.</vt:lpstr>
      <vt:lpstr>Hát hô-sa-na, Hát hô-sa-na, Hát cho Ngài là Vua đời đời sáng ngời.</vt:lpstr>
      <vt:lpstr>Hát hô-sa-na, Hát hô-sa-na, Hát cho Ngài là Vua muôn Vua!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CHA BAN THÊM DẦU</dc:title>
  <dc:creator>Huu Loi Dao</dc:creator>
  <cp:lastModifiedBy>Ha Le</cp:lastModifiedBy>
  <cp:revision>3</cp:revision>
  <dcterms:created xsi:type="dcterms:W3CDTF">2018-01-20T17:49:24Z</dcterms:created>
  <dcterms:modified xsi:type="dcterms:W3CDTF">2018-02-08T06:09:22Z</dcterms:modified>
</cp:coreProperties>
</file>