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13" autoAdjust="0"/>
    <p:restoredTop sz="95455" autoAdjust="0"/>
  </p:normalViewPr>
  <p:slideViewPr>
    <p:cSldViewPr snapToGrid="0">
      <p:cViewPr varScale="1">
        <p:scale>
          <a:sx n="79" d="100"/>
          <a:sy n="79" d="100"/>
        </p:scale>
        <p:origin x="96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</a:t>
            </a:r>
            <a:r>
              <a:rPr lang="vi-VN" dirty="0" smtClean="0"/>
              <a:t>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ĐƯỢC </a:t>
            </a:r>
            <a:r>
              <a:rPr lang="vi-VN" dirty="0"/>
              <a:t>TÔN 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Lòng tạ ơn Chúa Chí cao, Ngài luôn ở với</a:t>
            </a:r>
            <a:r>
              <a:rPr lang="en-US"/>
              <a:t/>
            </a:r>
            <a:br>
              <a:rPr lang="en-US"/>
            </a:br>
            <a:r>
              <a:rPr lang="vi-VN" smtClean="0"/>
              <a:t>mỗi chúng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Đồng ca xướng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chúc tán Chúa Cha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ở khắp cả thế gian.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Tình yêu Cha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không chút đổi thay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thật cao đến</a:t>
            </a:r>
            <a:r>
              <a:rPr lang="en-US" smtClean="0"/>
              <a:t> </a:t>
            </a:r>
            <a:r>
              <a:rPr lang="vi-VN" smtClean="0"/>
              <a:t>đến cõi trời.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Sự thành tín của Chúa như mây ngàn trùng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khắp nơi nơi.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Ngài được tôn cao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muôn đời,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khắp Thiên đàng tôn cao,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1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đồng ngợi chúc tán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hiển vinh Cha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dương trần.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Ngài được tôn cao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muôn đời,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khắp Thiên đàng tôn cao,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đồng ngợi chúc tán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hiển vinh Cha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trần gian.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Ngài được tôn cao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muôn đời,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khắp Thiên đàng tôn cao,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4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đồng ngợi chúc tán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hiển vinh Cha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dương trần.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tạ </a:t>
            </a:r>
            <a:r>
              <a:rPr lang="vi-VN" dirty="0" smtClean="0"/>
              <a:t>ơn</a:t>
            </a:r>
            <a:r>
              <a:rPr lang="en-US" dirty="0"/>
              <a:t> </a:t>
            </a:r>
            <a:r>
              <a:rPr lang="vi-VN" dirty="0" smtClean="0"/>
              <a:t>Chúa </a:t>
            </a:r>
            <a:r>
              <a:rPr lang="vi-VN" dirty="0" smtClean="0"/>
              <a:t>Chí cao,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luôn ở với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mỗi chúng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8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Ngài được tôn cao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muôn đời,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khắp Thiên đàng tôn cao,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0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đồng ngợi chúc tôn,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vinh hiển của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7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Đồng thanh chúc tán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hiển vinh Cha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trần gian.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Đồng ca xướng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chúc tán Chúa Cha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ở khắp cả thế gian.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yêu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không </a:t>
            </a:r>
            <a:r>
              <a:rPr lang="vi-VN" dirty="0" smtClean="0"/>
              <a:t>chút đổi thay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thật </a:t>
            </a:r>
            <a:r>
              <a:rPr lang="vi-VN" dirty="0" smtClean="0"/>
              <a:t>cao đến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cõi trời.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6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Sự thành tín của Chúa như mây ngàn trùng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khắp nơi nơi.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được tôn </a:t>
            </a:r>
            <a:r>
              <a:rPr lang="vi-VN" dirty="0" smtClean="0"/>
              <a:t>cao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</a:t>
            </a:r>
            <a:r>
              <a:rPr lang="vi-VN" dirty="0" smtClean="0"/>
              <a:t>đời,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khắp Thiên đàng</a:t>
            </a:r>
            <a:r>
              <a:rPr lang="en-US" dirty="0" smtClean="0"/>
              <a:t> </a:t>
            </a:r>
            <a:r>
              <a:rPr lang="vi-VN" dirty="0" smtClean="0"/>
              <a:t>tôn cao,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6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đồng ngợi chúc tán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hiển vinh Cha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trên dương trần.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6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Ngài được tôn cao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muôn đời,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khắp Thiên đàng tôn cao,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đồng ngợi chúc tán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hiển vinh Cha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trần gian.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111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</TotalTime>
  <Words>103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Presentation1</vt:lpstr>
      <vt:lpstr>NGUYỆN CHÚA ĐƯỢC TÔN CAO</vt:lpstr>
      <vt:lpstr>Lòng tạ ơn Chúa Chí cao, Ngài luôn ở với mỗi chúng con.</vt:lpstr>
      <vt:lpstr>Đồng ca xướng chúc tán Chúa Cha ở khắp cả thế gian.</vt:lpstr>
      <vt:lpstr>Tình yêu Cha  không chút đổi thay  thật cao đến đến cõi trời.</vt:lpstr>
      <vt:lpstr>Sự thành tín của Chúa như mây ngàn trùng khắp nơi nơi.</vt:lpstr>
      <vt:lpstr>Ngài được tôn cao muôn đời, khắp Thiên đàng tôn cao,</vt:lpstr>
      <vt:lpstr>đồng ngợi chúc tán hiển vinh Cha trên dương trần.</vt:lpstr>
      <vt:lpstr>Ngài được tôn cao muôn đời, khắp Thiên đàng tôn cao,</vt:lpstr>
      <vt:lpstr>đồng ngợi chúc tán hiển vinh Cha trên trần gian.</vt:lpstr>
      <vt:lpstr>Lòng tạ ơn Chúa Chí cao, Ngài luôn ở với mỗi chúng con.</vt:lpstr>
      <vt:lpstr>Đồng ca xướng chúc tán Chúa Cha ở khắp cả thế gian.</vt:lpstr>
      <vt:lpstr>Tình yêu Cha không chút đổi thay thật cao đến đến cõi trời.</vt:lpstr>
      <vt:lpstr>Sự thành tín của Chúa như mây ngàn trùng khắp nơi nơi.</vt:lpstr>
      <vt:lpstr>Ngài được tôn cao muôn đời, khắp Thiên đàng tôn cao,</vt:lpstr>
      <vt:lpstr>đồng ngợi chúc tán hiển vinh Cha trên dương trần.</vt:lpstr>
      <vt:lpstr>Ngài được tôn cao muôn đời, khắp Thiên đàng tôn cao,</vt:lpstr>
      <vt:lpstr>đồng ngợi chúc tán hiển vinh Cha trên trần gian.</vt:lpstr>
      <vt:lpstr>Ngài được tôn cao muôn đời, khắp Thiên đàng tôn cao,</vt:lpstr>
      <vt:lpstr>đồng ngợi chúc tán hiển vinh Cha trên dương trần.</vt:lpstr>
      <vt:lpstr>Ngài được tôn cao muôn đời, khắp Thiên đàng tôn cao,</vt:lpstr>
      <vt:lpstr>đồng ngợi chúc tôn, vinh hiển của Ngài.</vt:lpstr>
      <vt:lpstr>Đồng thanh chúc tán hiển vinh Cha trên trần gian.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NGUYỆN CHÚA ĐƯỢC TÔN CAO</dc:title>
  <dc:creator>Huu Loi Dao</dc:creator>
  <cp:lastModifiedBy>Ha Le</cp:lastModifiedBy>
  <cp:revision>3</cp:revision>
  <dcterms:created xsi:type="dcterms:W3CDTF">2018-01-20T18:17:58Z</dcterms:created>
  <dcterms:modified xsi:type="dcterms:W3CDTF">2018-02-08T06:10:36Z</dcterms:modified>
</cp:coreProperties>
</file>