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TÔN VINH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Tôn vinh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mỗi lúc,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mỗi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Tôn vinh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mỗi lúc,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mọi nơi.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Ca ngợi Ngài mỗi lúc, trong khắp nơi nơi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bởi môi miệng nầy.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Tôn vinh Ngài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mỗi lúc,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trong mọi nơi.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08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TÔN VINH CHÚA</vt:lpstr>
      <vt:lpstr>Tôn vinh Chúa trong mỗi lúc, trong mỗi nơi.</vt:lpstr>
      <vt:lpstr>Tôn vinh Chúa trong mỗi lúc, trong mọi nơi. </vt:lpstr>
      <vt:lpstr>Ca ngợi Ngài mỗi lúc, trong khắp nơi nơi bởi môi miệng nầy.</vt:lpstr>
      <vt:lpstr>Tôn vinh Ngài trong mỗi lúc, trong mọi nơi.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TÔN VINH CHÚA</dc:title>
  <dc:creator>Huu Loi Dao</dc:creator>
  <cp:lastModifiedBy>Ha Le</cp:lastModifiedBy>
  <cp:revision>1</cp:revision>
  <dcterms:created xsi:type="dcterms:W3CDTF">2018-01-20T18:33:41Z</dcterms:created>
  <dcterms:modified xsi:type="dcterms:W3CDTF">2018-02-08T07:12:17Z</dcterms:modified>
</cp:coreProperties>
</file>