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64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THỜ </a:t>
            </a:r>
            <a:r>
              <a:rPr lang="en-US" dirty="0" smtClean="0"/>
              <a:t>TÔN</a:t>
            </a:r>
            <a:br>
              <a:rPr lang="en-US" dirty="0" smtClean="0"/>
            </a:br>
            <a:r>
              <a:rPr lang="en-US" dirty="0" smtClean="0"/>
              <a:t>CHÚA </a:t>
            </a:r>
            <a:r>
              <a:rPr lang="en-US" dirty="0"/>
              <a:t>NHÂN TỪ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Treo thân báu trên thập tự, đành lòng chết thế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con người,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mà Giê-xu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vẫn khẩn xin Cha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Ngài thứ tha cho người.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1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Ồ thật kỳ diệu thay,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tình Ngài thật rộng lớn.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8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Cúi xuống cùng thờ tôn, Vua Giê-xu chí cao.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7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Khoan dung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lẫn </a:t>
            </a:r>
            <a:r>
              <a:rPr lang="vi-VN" dirty="0" smtClean="0"/>
              <a:t>nhân từ, </a:t>
            </a:r>
            <a:r>
              <a:rPr lang="vi-VN" dirty="0" smtClean="0"/>
              <a:t>yêu thương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</a:t>
            </a:r>
            <a:r>
              <a:rPr lang="vi-VN" dirty="0" smtClean="0"/>
              <a:t>công bình,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7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vi-VN" dirty="0" smtClean="0"/>
              <a:t>ang </a:t>
            </a:r>
            <a:r>
              <a:rPr lang="vi-VN" dirty="0" smtClean="0"/>
              <a:t>dáng dấp con người là Chúa tôi thành nhân.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Vua trên khắp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muôn muôn loài,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đành lòng mang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kiếp con người,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8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hạ mình quỳ gối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rửa chân cho các môn đồ.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Ồ thật kỳ diệu thay,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tình Ngài thật rộng lớn.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7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Cúi xuống cùng thờ tôn, Vua Giê-xu chí cao.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Khôn </a:t>
            </a:r>
            <a:r>
              <a:rPr lang="vi-VN" dirty="0" smtClean="0"/>
              <a:t>ngoan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thanh sạch,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không mang chút ô tội,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7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nhưng nhân thế chê cười, chẳng đoái xem lời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819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69</TotalTime>
  <Words>88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THỜ TÔN CHÚA NHÂN TỪ</vt:lpstr>
      <vt:lpstr>1. Khoan dung  lẫn nhân từ, yêu thương  với công bình,</vt:lpstr>
      <vt:lpstr>Mang dáng dấp con người là Chúa tôi thành nhân.</vt:lpstr>
      <vt:lpstr>Vua trên khắp muôn muôn loài, đành lòng mang kiếp con người,</vt:lpstr>
      <vt:lpstr>hạ mình quỳ gối rửa chân cho các môn đồ.</vt:lpstr>
      <vt:lpstr>Ồ thật kỳ diệu thay, tình Ngài thật rộng lớn.</vt:lpstr>
      <vt:lpstr>Cúi xuống cùng thờ tôn, Vua Giê-xu chí cao.</vt:lpstr>
      <vt:lpstr>2. Khôn ngoan với thanh sạch, không mang chút ô tội,</vt:lpstr>
      <vt:lpstr>nhưng nhân thế chê cười, chẳng đoái xem lời Ngài.</vt:lpstr>
      <vt:lpstr>Treo thân báu trên thập tự, đành lòng chết thế con người,</vt:lpstr>
      <vt:lpstr>mà Giê-xu vẫn khẩn xin Cha Ngài thứ tha cho người.</vt:lpstr>
      <vt:lpstr>Ồ thật kỳ diệu thay, tình Ngài thật rộng lớn.</vt:lpstr>
      <vt:lpstr>Cúi xuống cùng thờ tôn, Vua Giê-xu chí cao.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 TÔN CHÚA NHÂN TỪ</dc:title>
  <dc:creator>Huu Loi Dao</dc:creator>
  <cp:lastModifiedBy>Ha Le</cp:lastModifiedBy>
  <cp:revision>2</cp:revision>
  <dcterms:created xsi:type="dcterms:W3CDTF">2018-01-20T18:36:34Z</dcterms:created>
  <dcterms:modified xsi:type="dcterms:W3CDTF">2018-02-08T07:11:56Z</dcterms:modified>
</cp:coreProperties>
</file>