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6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CÙNG CHÚC TÔN </a:t>
            </a:r>
            <a:r>
              <a:rPr lang="en-US" smtClean="0"/>
              <a:t>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Đời </a:t>
            </a:r>
            <a:r>
              <a:rPr lang="vi-VN" dirty="0" smtClean="0"/>
              <a:t>gian truân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phủ vây trăm bề,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quyền năng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chở 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Tình yêu Thiên Chúa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ôi muôn đời,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lòng biết ơn dâng lời ca.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Nào hãy cất tiếng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cùng tán dương Giê-xu, Vua các vua.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Cùng nhau ta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luôn chúc tôn Ngài,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danh Giê-xu đời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1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vi-VN" dirty="0" smtClean="0"/>
              <a:t>Nguyện </a:t>
            </a:r>
            <a:r>
              <a:rPr lang="vi-VN" dirty="0" smtClean="0"/>
              <a:t>dâng lên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tiếng</a:t>
            </a:r>
            <a:r>
              <a:rPr lang="en-US" dirty="0" smtClean="0"/>
              <a:t> </a:t>
            </a:r>
            <a:r>
              <a:rPr lang="vi-VN" dirty="0" smtClean="0"/>
              <a:t>tri ân Ngài,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tình yêu bao la thắm tươi.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2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Cùng nhau ca khúc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tôn cao Ngài,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lòng ái nhân Cha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Nào hãy cất tiếng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cùng tán dương Giê-xu, Vua các vua.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Cùng nhau ta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luôn chúc tôn Ngài,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danh Giê-xu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0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Lòng </a:t>
            </a:r>
            <a:r>
              <a:rPr lang="vi-VN" dirty="0" smtClean="0"/>
              <a:t>con dâng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khúc ca vui mừng,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Giê-xu Chí Cao.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3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Lời Giê-xu </a:t>
            </a:r>
            <a:r>
              <a:rPr lang="vi-VN" dirty="0" smtClean="0"/>
              <a:t>phán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rất </a:t>
            </a:r>
            <a:r>
              <a:rPr lang="vi-VN" dirty="0" smtClean="0"/>
              <a:t>nhân từ,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làm mới tâm sinh lực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Nào hãy cất tiếng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cùng tán dương Giê-xu, Vua các vua.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Cùng nhau ta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luôn chúc tôn Ngài,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danh Giê-xu đời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Mọi </a:t>
            </a:r>
            <a:r>
              <a:rPr lang="vi-VN" dirty="0" smtClean="0"/>
              <a:t>dân trên đất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 khen Ngài,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vì danh Giê-xu khắp nơi.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Dầu vinh quang Chúa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cao vô cùng,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vi-VN" smtClean="0"/>
              <a:t>Ngài đoái thương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kẻ tội nhơ.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Nào hãy cất tiếng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cùng tán dương Giê-xu, Vua các vua.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Cùng nhau ta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luôn chúc tôn Ngài,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danh Giê-xu đời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10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68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CÙNG CHÚC TÔN NGÀI</vt:lpstr>
      <vt:lpstr>1. Lòng con dâng khúc ca vui mừng, ngợi khen Giê-xu Chí Cao.</vt:lpstr>
      <vt:lpstr>Lời Giê-xu phán rất nhân từ, làm mới tâm sinh lực con.</vt:lpstr>
      <vt:lpstr>Nào hãy cất tiếng cùng tán dương Giê-xu, Vua các vua.</vt:lpstr>
      <vt:lpstr>Cùng nhau ta luôn chúc tôn Ngài, danh Giê-xu đời đời.</vt:lpstr>
      <vt:lpstr>2. Mọi dân trên đất ca khen Ngài, vì danh Giê-xu khắp nơi.</vt:lpstr>
      <vt:lpstr>Dầu vinh quang Chúa cao vô cùng,  Ngài đoái thương kẻ tội nhơ.</vt:lpstr>
      <vt:lpstr>Nào hãy cất tiếng cùng tán dương Giê-xu, Vua các vua.</vt:lpstr>
      <vt:lpstr>Cùng nhau ta luôn chúc tôn Ngài, danh Giê-xu đời đời.</vt:lpstr>
      <vt:lpstr>3. Đời gian truân phủ vây trăm bề, quyền năng Giê-xu chở che.</vt:lpstr>
      <vt:lpstr>Tình yêu Thiên Chúa ôi muôn đời, lòng biết ơn dâng lời ca.</vt:lpstr>
      <vt:lpstr>Nào hãy cất tiếng cùng tán dương Giê-xu, Vua các vua.</vt:lpstr>
      <vt:lpstr>Cùng nhau ta luôn chúc tôn Ngài, danh Giê-xu đời đời.</vt:lpstr>
      <vt:lpstr>4. Nguyện dâng lên tiếng tri ân Ngài, tình yêu bao la thắm tươi.</vt:lpstr>
      <vt:lpstr>Cùng nhau ca khúc tôn cao Ngài, lòng ái nhân Cha đời đời. </vt:lpstr>
      <vt:lpstr>Nào hãy cất tiếng cùng tán dương Giê-xu, Vua các vua.</vt:lpstr>
      <vt:lpstr>Cùng nhau ta luôn chúc tôn Ngài, danh Giê-xu đời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CHÚC TÔN NGÀI</dc:title>
  <dc:creator>Huu Loi Dao</dc:creator>
  <cp:lastModifiedBy>Ha Le</cp:lastModifiedBy>
  <cp:revision>2</cp:revision>
  <dcterms:created xsi:type="dcterms:W3CDTF">2018-01-20T18:42:05Z</dcterms:created>
  <dcterms:modified xsi:type="dcterms:W3CDTF">2018-02-08T07:15:45Z</dcterms:modified>
</cp:coreProperties>
</file>