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27" autoAdjust="0"/>
    <p:restoredTop sz="86364" autoAdjust="0"/>
  </p:normalViewPr>
  <p:slideViewPr>
    <p:cSldViewPr snapToGrid="0">
      <p:cViewPr varScale="1">
        <p:scale>
          <a:sx n="73" d="100"/>
          <a:sy n="73" d="100"/>
        </p:scale>
        <p:origin x="60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 NHƯ ĐA-VÍT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Trọn đời tôi dâng </a:t>
            </a:r>
            <a:r>
              <a:rPr lang="vi-VN" dirty="0" smtClean="0"/>
              <a:t>lên Thiên </a:t>
            </a:r>
            <a:r>
              <a:rPr lang="vi-VN" dirty="0" smtClean="0"/>
              <a:t>Chúa,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cảm tạ Chúa Nhân </a:t>
            </a:r>
            <a:r>
              <a:rPr lang="vi-VN" dirty="0" smtClean="0"/>
              <a:t>Từ,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tôi hát lên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giống như Đa-vít xưa.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Trọn đời tôi dâng lên Thiên Chúa,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cảm tạ Chúa Nhân </a:t>
            </a:r>
            <a:r>
              <a:rPr lang="vi-VN" dirty="0" smtClean="0"/>
              <a:t>Từ,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tôi hát lên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giống như Đa-vít xưa.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6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sẽ hát, tôi ngợi khen. Hát ca ngợi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tôi yêu kính.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5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sẽ hát, tôi ngợi khen. Hát ca ngợi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tôi nhân từ.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779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41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HÁT NHƯ ĐA-VÍT</vt:lpstr>
      <vt:lpstr>Trọn đời tôi dâng lên Thiên Chúa, cảm tạ Chúa Nhân Từ,  tôi hát lên giống như Đa-vít xưa.</vt:lpstr>
      <vt:lpstr>Trọn đời tôi dâng lên Thiên Chúa, cảm tạ Chúa Nhân Từ,  tôi hát lên giống như Đa-vít xưa.</vt:lpstr>
      <vt:lpstr>Tôi sẽ hát, tôi ngợi khen. Hát ca ngợi Chúa tôi yêu kính.</vt:lpstr>
      <vt:lpstr>Tôi sẽ hát, tôi ngợi khen. Hát ca ngợi Chúa tôi nhân từ.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HÁT NHƯ ĐA-VÍT</dc:title>
  <dc:creator>Huu Loi Dao</dc:creator>
  <cp:lastModifiedBy>Ha Le</cp:lastModifiedBy>
  <cp:revision>2</cp:revision>
  <dcterms:created xsi:type="dcterms:W3CDTF">2018-01-20T18:49:25Z</dcterms:created>
  <dcterms:modified xsi:type="dcterms:W3CDTF">2018-02-08T07:17:04Z</dcterms:modified>
</cp:coreProperties>
</file>