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>
        <p:scale>
          <a:sx n="66" d="100"/>
          <a:sy n="66" d="100"/>
        </p:scale>
        <p:origin x="24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CHÚA BAN BÌNH 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Nhiều khi giông tố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đang vây kín lấy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hồn con đây.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7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Giê-xu ơi!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Lắng nghe lời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Sầu đau tan biến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 con biết đến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trình lên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6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Xin đến bên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đỡ nâng tâm hồn.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xin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Thiên Chúa hãy đến,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đến sống mãi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trong lòng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Xoá đi lo buồn,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cất bao tội 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3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Cha nhân ái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đoái đến chính lúc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chúng con thành tâm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đến bên chân Ngài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hiến dâng tâm hồn.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316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35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CHÚA BAN BÌNH AN</vt:lpstr>
      <vt:lpstr>Nhiều khi giông tố đang vây kín lấy tâm hồn con đây.</vt:lpstr>
      <vt:lpstr>Ôi Giê-xu ơi! Lắng nghe lời con.</vt:lpstr>
      <vt:lpstr>Sầu đau tan biến khi con biết đến dâng trình lên Chúa.</vt:lpstr>
      <vt:lpstr>Xin đến bên con đỡ nâng tâm hồn.</vt:lpstr>
      <vt:lpstr>Nguyện xin Thiên Chúa hãy đến, đến sống mãi trong lòng con.</vt:lpstr>
      <vt:lpstr>Xoá đi lo buồn, cất bao tội ô.</vt:lpstr>
      <vt:lpstr>Nguyện Cha nhân ái đoái đến chính lúc chúng con thành tâm</vt:lpstr>
      <vt:lpstr>đến bên chân Ngài hiến dâng tâm hồn.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CHÚA BAN BÌNH AN</dc:title>
  <dc:creator>Huu Loi Dao</dc:creator>
  <cp:lastModifiedBy>Ha Le</cp:lastModifiedBy>
  <cp:revision>1</cp:revision>
  <dcterms:created xsi:type="dcterms:W3CDTF">2018-01-20T18:52:14Z</dcterms:created>
  <dcterms:modified xsi:type="dcterms:W3CDTF">2018-02-08T07:20:53Z</dcterms:modified>
</cp:coreProperties>
</file>