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67" autoAdjust="0"/>
    <p:restoredTop sz="93548" autoAdjust="0"/>
  </p:normalViewPr>
  <p:slideViewPr>
    <p:cSldViewPr snapToGrid="0">
      <p:cViewPr varScale="1">
        <p:scale>
          <a:sx n="85" d="100"/>
          <a:sy n="85" d="100"/>
        </p:scale>
        <p:origin x="96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PHỤC </a:t>
            </a:r>
            <a:r>
              <a:rPr lang="vi-VN"/>
              <a:t>HƯNG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Xin cho yêu thương Cha sẽ đổi thay cuộc sống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nơi nơi.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80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Xin Linh Cha tuôn đầy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lời chân lý Cha ban ra.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39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 Xua tan đi đau thương, nước Chúa Cha ngự đến.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58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Chúa ơi xin phấn hưng chúng con giờ này,</a:t>
            </a:r>
            <a:r>
              <a:rPr lang="en-US"/>
              <a:t/>
            </a:r>
            <a:br>
              <a:rPr lang="en-US"/>
            </a:br>
            <a:r>
              <a:rPr lang="vi-VN" smtClean="0"/>
              <a:t>lời Ngài đổi thay con.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54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Chúa ôi xin nước Cha,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đến trong giờ này,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vinh quang muôn đời.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9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Nguyện cầu Giê-xu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ngự trên ngôi cao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quyền năng,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762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Chúa Đấng Nhân Từ thương xót,</a:t>
            </a:r>
            <a:r>
              <a:rPr lang="en-US" dirty="0" smtClean="0"/>
              <a:t> </a:t>
            </a:r>
            <a:r>
              <a:rPr lang="vi-VN" dirty="0" smtClean="0"/>
              <a:t>Ngài ôi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đoái xem</a:t>
            </a:r>
            <a:r>
              <a:rPr lang="en-US" dirty="0" smtClean="0"/>
              <a:t> </a:t>
            </a:r>
            <a:r>
              <a:rPr lang="vi-VN" dirty="0" smtClean="0"/>
              <a:t>quanh đây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bao hoang tàn.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246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Nguyện Chúa thứ tha gánh thay tội ác</a:t>
            </a:r>
            <a:r>
              <a:rPr lang="en-US" dirty="0"/>
              <a:t/>
            </a:r>
            <a:br>
              <a:rPr lang="en-US" dirty="0"/>
            </a:br>
            <a:r>
              <a:rPr lang="vi-VN" dirty="0" smtClean="0"/>
              <a:t>nhân </a:t>
            </a:r>
            <a:r>
              <a:rPr lang="vi-VN" dirty="0" smtClean="0"/>
              <a:t>gian</a:t>
            </a:r>
            <a:r>
              <a:rPr lang="en-US" dirty="0" smtClean="0"/>
              <a:t>. </a:t>
            </a:r>
            <a:r>
              <a:rPr lang="vi-VN" dirty="0" smtClean="0"/>
              <a:t>Ngài </a:t>
            </a:r>
            <a:r>
              <a:rPr lang="vi-VN" dirty="0" smtClean="0"/>
              <a:t>quăng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xa đi</a:t>
            </a:r>
            <a:r>
              <a:rPr lang="en-US" dirty="0" smtClean="0"/>
              <a:t> </a:t>
            </a:r>
            <a:r>
              <a:rPr lang="vi-VN" dirty="0" smtClean="0"/>
              <a:t>bao buồn đau.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030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Mọi lòng hiệp một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dựng xây vương quốc Cha Thánh: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578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cất hết bao điều gian dối, cùng bao ý riêng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cho Cha nhân từ.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34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Nguyện lửa Thánh Linh phấn hưng bùng cháy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tâm con.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48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Cất hết bóng tối,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lửa thiêng bừng sáng.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Xin Linh Cha tuôn đầy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tràn ngập trên khắp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quê hương con.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3713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19</TotalTime>
  <Words>99</Words>
  <Application>Microsoft Office PowerPoint</Application>
  <PresentationFormat>Widescreen</PresentationFormat>
  <Paragraphs>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Presentation1</vt:lpstr>
      <vt:lpstr>PHỤC HƯNG</vt:lpstr>
      <vt:lpstr>Nguyện cầu Giê-xu ngự trên ngôi cao quyền năng,</vt:lpstr>
      <vt:lpstr>Chúa Đấng Nhân Từ thương xót, Ngài ôi đoái xem quanh đây bao hoang tàn.</vt:lpstr>
      <vt:lpstr>Nguyện Chúa thứ tha gánh thay tội ác nhân gian. Ngài quăng xa đi bao buồn đau. </vt:lpstr>
      <vt:lpstr>Mọi lòng hiệp một dựng xây vương quốc Cha Thánh:</vt:lpstr>
      <vt:lpstr>cất hết bao điều gian dối, cùng bao ý riêng cho Cha nhân từ.</vt:lpstr>
      <vt:lpstr>Nguyện lửa Thánh Linh phấn hưng bùng cháy tâm con.</vt:lpstr>
      <vt:lpstr>Cất hết bóng tối, lửa thiêng bừng sáng.</vt:lpstr>
      <vt:lpstr>Xin Linh Cha tuôn đầy tràn ngập trên khắp quê hương con.</vt:lpstr>
      <vt:lpstr>Xin cho yêu thương Cha sẽ đổi thay cuộc sống nơi nơi.</vt:lpstr>
      <vt:lpstr>Xin Linh Cha tuôn đầy lời chân lý Cha ban ra.</vt:lpstr>
      <vt:lpstr> Xua tan đi đau thương, nước Chúa Cha ngự đến.</vt:lpstr>
      <vt:lpstr>Chúa ơi xin phấn hưng chúng con giờ này, lời Ngài đổi thay con.</vt:lpstr>
      <vt:lpstr>Chúa ôi xin nước Cha, đến trong giờ này, vinh quang muôn đời.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PHỤC HƯNG</dc:title>
  <dc:creator>Huu Loi Dao</dc:creator>
  <cp:lastModifiedBy>Ha Le</cp:lastModifiedBy>
  <cp:revision>2</cp:revision>
  <dcterms:created xsi:type="dcterms:W3CDTF">2018-01-20T18:55:25Z</dcterms:created>
  <dcterms:modified xsi:type="dcterms:W3CDTF">2018-02-08T07:26:27Z</dcterms:modified>
</cp:coreProperties>
</file>