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64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ĐỨC THÁNH LINH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Thần Linh 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dẫn dắt tỉnh thức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lòng con,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8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Thần Linh trong con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thay đổi nên người</a:t>
            </a:r>
            <a:r>
              <a:rPr lang="en-US"/>
              <a:t/>
            </a:r>
            <a:br>
              <a:rPr lang="en-US"/>
            </a:br>
            <a:r>
              <a:rPr lang="vi-VN" smtClean="0"/>
              <a:t>tươi mới.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Lẽ thật Kinh Thánh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dẫn dắt tỉnh thức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lòng con đây,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2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 smtClean="0"/>
              <a:t>hờ </a:t>
            </a:r>
            <a:r>
              <a:rPr lang="vi-VN" dirty="0" smtClean="0"/>
              <a:t>mong Chúa đến,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lòng khẩn thiết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cầu nguyện không thôi.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2134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ĐỨC THÁNH LINH</vt:lpstr>
      <vt:lpstr>Xin Thần Linh Chúa dẫn dắt tỉnh thức lòng con,</vt:lpstr>
      <vt:lpstr>Thần Linh trong con thay đổi nên người tươi mới.</vt:lpstr>
      <vt:lpstr>Lẽ thật Kinh Thánh dẫn dắt tỉnh thức lòng con đây,</vt:lpstr>
      <vt:lpstr>Chờ mong Chúa đến, lòng khẩn thiết cầu nguyện không thôi.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ĐỨC THÁNH LINH</dc:title>
  <dc:creator>Huu Loi Dao</dc:creator>
  <cp:lastModifiedBy>Ha Le</cp:lastModifiedBy>
  <cp:revision>3</cp:revision>
  <dcterms:created xsi:type="dcterms:W3CDTF">2018-01-20T19:02:35Z</dcterms:created>
  <dcterms:modified xsi:type="dcterms:W3CDTF">2018-02-08T07:28:22Z</dcterms:modified>
</cp:coreProperties>
</file>