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LỜI KHẨN NGUYỆN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Cha ôi xin hãy lắng nghe, nhậm lời </a:t>
            </a:r>
            <a:r>
              <a:rPr lang="vi-VN" dirty="0" smtClean="0"/>
              <a:t>vì</a:t>
            </a:r>
            <a:r>
              <a:rPr lang="en-US" dirty="0"/>
              <a:t> </a:t>
            </a:r>
            <a:r>
              <a:rPr lang="vi-VN" dirty="0" smtClean="0"/>
              <a:t>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khốn cùng,</a:t>
            </a:r>
            <a:r>
              <a:rPr lang="en-US" dirty="0" smtClean="0"/>
              <a:t> </a:t>
            </a:r>
            <a:r>
              <a:rPr lang="vi-VN" dirty="0" smtClean="0"/>
              <a:t>bảo vệ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hồn linh con,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đời con hiến cho Ngài đây.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9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Cha yêu nghe tiếng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vì nhiều </a:t>
            </a:r>
            <a:r>
              <a:rPr lang="vi-VN" dirty="0" smtClean="0"/>
              <a:t>lần</a:t>
            </a:r>
            <a:r>
              <a:rPr lang="en-US" dirty="0"/>
              <a:t> </a:t>
            </a:r>
            <a:r>
              <a:rPr lang="vi-VN" dirty="0" smtClean="0"/>
              <a:t>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khóc thầm</a:t>
            </a:r>
            <a:r>
              <a:rPr lang="en-US" dirty="0" smtClean="0"/>
              <a:t> </a:t>
            </a:r>
            <a:r>
              <a:rPr lang="vi-VN" dirty="0" smtClean="0"/>
              <a:t>và dòng lệ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tuôn rơi</a:t>
            </a:r>
            <a:r>
              <a:rPr lang="en-US" dirty="0" smtClean="0"/>
              <a:t> </a:t>
            </a:r>
            <a:r>
              <a:rPr lang="vi-VN" dirty="0" smtClean="0"/>
              <a:t>ngập trong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đôi mắt nguyện cầu.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1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Giúp con theo Ngài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 cho con gần bên </a:t>
            </a:r>
            <a:r>
              <a:rPr lang="vi-VN" dirty="0" smtClean="0"/>
              <a:t>Chúa,</a:t>
            </a:r>
            <a:r>
              <a:rPr lang="en-US" dirty="0" smtClean="0"/>
              <a:t> </a:t>
            </a:r>
            <a:r>
              <a:rPr lang="vi-VN" dirty="0" smtClean="0"/>
              <a:t>khiến tâm linh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được trắng trong luôn.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Hết tâm linh này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thờ tôn chiêm </a:t>
            </a:r>
            <a:r>
              <a:rPr lang="vi-VN" dirty="0" smtClean="0"/>
              <a:t>ngưỡng</a:t>
            </a:r>
            <a:r>
              <a:rPr lang="en-US" dirty="0" smtClean="0"/>
              <a:t> </a:t>
            </a:r>
            <a:r>
              <a:rPr lang="vi-VN" dirty="0" smtClean="0"/>
              <a:t>Đấng Cha yêu thương, Vua Chủ tể oai quyền.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4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hát ca mừng,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hãy hát ca </a:t>
            </a:r>
            <a:r>
              <a:rPr lang="vi-VN" dirty="0" smtClean="0"/>
              <a:t>mừng,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lấy hết tâm hồn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ca ngợi Thiên Chúa.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0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hát ca mừng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h</a:t>
            </a:r>
            <a:r>
              <a:rPr lang="vi-VN" dirty="0" smtClean="0"/>
              <a:t>ãy hát ca </a:t>
            </a:r>
            <a:r>
              <a:rPr lang="vi-VN" dirty="0" smtClean="0"/>
              <a:t>mừng,</a:t>
            </a:r>
            <a:r>
              <a:rPr lang="en-US" smtClean="0"/>
              <a:t> </a:t>
            </a:r>
            <a:br>
              <a:rPr lang="en-US" smtClean="0"/>
            </a:br>
            <a:r>
              <a:rPr lang="vi-VN" smtClean="0"/>
              <a:t>lấy </a:t>
            </a:r>
            <a:r>
              <a:rPr lang="vi-VN" dirty="0" smtClean="0"/>
              <a:t>hết tâm thần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tôn thờ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076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37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LỜI KHẨN NGUYỆN</vt:lpstr>
      <vt:lpstr>Cha ôi xin hãy lắng nghe, nhậm lời vì con  khốn cùng, bảo vệ  hồn linh con, đời con hiến cho Ngài đây.</vt:lpstr>
      <vt:lpstr>Xin Cha yêu nghe tiếng vì nhiều lần con  khóc thầm và dòng lệ  tuôn rơi ngập trong  đôi mắt nguyện cầu.</vt:lpstr>
      <vt:lpstr>Giúp con theo Ngài và cho con gần bên Chúa, khiến tâm linh con được trắng trong luôn.</vt:lpstr>
      <vt:lpstr>Hết tâm linh này thờ tôn chiêm ngưỡng Đấng Cha yêu thương, Vua Chủ tể oai quyền.</vt:lpstr>
      <vt:lpstr>Hãy hát ca mừng, hãy hát ca mừng,  lấy hết tâm hồn ca ngợi Thiên Chúa.</vt:lpstr>
      <vt:lpstr>Hãy hát ca mừng, hãy hát ca mừng,  lấy hết tâm thần tôn thờ Ngài.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LỜI KHẨN NGUYỆN</dc:title>
  <dc:creator>Huu Loi Dao</dc:creator>
  <cp:lastModifiedBy>Ha Le</cp:lastModifiedBy>
  <cp:revision>3</cp:revision>
  <dcterms:created xsi:type="dcterms:W3CDTF">2018-01-20T19:04:43Z</dcterms:created>
  <dcterms:modified xsi:type="dcterms:W3CDTF">2018-02-08T07:32:13Z</dcterms:modified>
</cp:coreProperties>
</file>