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TÂM </a:t>
            </a:r>
            <a:r>
              <a:rPr lang="en-US" dirty="0" smtClean="0"/>
              <a:t>HỒN</a:t>
            </a:r>
            <a:br>
              <a:rPr lang="en-US" dirty="0" smtClean="0"/>
            </a:br>
            <a:r>
              <a:rPr lang="en-US" dirty="0" smtClean="0"/>
              <a:t>TRONG </a:t>
            </a:r>
            <a:r>
              <a:rPr lang="en-US" dirty="0"/>
              <a:t>TRẮNG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Tạo nên trong con trái tim thật trắng trong Chúa 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Tâm linh con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cũng xin được Ngài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đổi mới luôn.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6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Tạo nên trong con trái tim thật trắng trong Chúa 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Tâm linh con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cũng xin được Ngài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đổi mới luôn.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hỡi chớ cất con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lìa xa bóng Chúa,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ôi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8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Lạy Chúa chớ cất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Thánh Linh ra xa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khỏi lòng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Làm mới trong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trái tim con,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niềm tin cứu rỗi nơi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Tâm linh con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mãi xin được Ngài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đổi mới luôn.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757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47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TÂM HỒN TRONG TRẮNG</vt:lpstr>
      <vt:lpstr>Tạo nên trong con trái tim thật trắng trong Chúa ôi.</vt:lpstr>
      <vt:lpstr>Tâm linh con cũng xin được Ngài đổi mới luôn.</vt:lpstr>
      <vt:lpstr>Tạo nên trong con trái tim thật trắng trong Chúa ôi.</vt:lpstr>
      <vt:lpstr>Tâm linh con cũng xin được Ngài đổi mới luôn.</vt:lpstr>
      <vt:lpstr>Chúa hỡi chớ cất con lìa xa bóng Chúa, ôi Ngài.</vt:lpstr>
      <vt:lpstr>Lạy Chúa chớ cất Thánh Linh ra xa khỏi lòng con.</vt:lpstr>
      <vt:lpstr>Làm mới trong trái tim con, niềm tin cứu rỗi nơi Ngài.</vt:lpstr>
      <vt:lpstr>Tâm linh con mãi xin được Ngài đổi mới luôn.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HỒN TRONG TRẮNG</dc:title>
  <dc:creator>Huu Loi Dao</dc:creator>
  <cp:lastModifiedBy>Ha Le</cp:lastModifiedBy>
  <cp:revision>1</cp:revision>
  <dcterms:created xsi:type="dcterms:W3CDTF">2018-01-20T19:12:37Z</dcterms:created>
  <dcterms:modified xsi:type="dcterms:W3CDTF">2018-02-08T07:33:24Z</dcterms:modified>
</cp:coreProperties>
</file>