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CA ĂN NĂN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Thần của Ngài hãy thánh hóa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tấm lòng con,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5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đẹp lòng Chúa Trời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mtClean="0"/>
              <a:t>là của lễ đời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Của lễ đẹp lòng Chúa Trời là tấm lòng đau thương,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 smtClean="0"/>
              <a:t>ủa </a:t>
            </a:r>
            <a:r>
              <a:rPr lang="vi-VN" dirty="0" smtClean="0"/>
              <a:t>lễ đẹp lòng Chúa Trời là tấm lòng ăn năn.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9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Đức Chúa Trời ôi,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con đau thương thống hối.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Đức Chúa Trời ôi,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lòng con ăn năn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thống thiết.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5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Về những lỗi lầm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về những tội ô,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9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tin rằng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không khinh dễ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giờ.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1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Đức Chúa Trời </a:t>
            </a:r>
            <a:r>
              <a:rPr lang="vi-VN" dirty="0" smtClean="0"/>
              <a:t>ôi</a:t>
            </a:r>
            <a:r>
              <a:rPr lang="en-US" dirty="0" smtClean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L</a:t>
            </a:r>
            <a:r>
              <a:rPr lang="vi-VN" dirty="0" smtClean="0"/>
              <a:t>òng </a:t>
            </a:r>
            <a:r>
              <a:rPr lang="vi-VN" dirty="0" smtClean="0"/>
              <a:t>con đây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dâng lên Chúa.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5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Đức Chúa Trời </a:t>
            </a:r>
            <a:r>
              <a:rPr lang="vi-VN" dirty="0" smtClean="0"/>
              <a:t>ôi</a:t>
            </a:r>
            <a:r>
              <a:rPr lang="en-US" dirty="0" smtClean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Đ</a:t>
            </a:r>
            <a:r>
              <a:rPr lang="vi-VN" dirty="0" smtClean="0"/>
              <a:t>ời </a:t>
            </a:r>
            <a:r>
              <a:rPr lang="vi-VN" dirty="0" smtClean="0"/>
              <a:t>con đây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nay thuộc Chúa.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192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68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BÀI CA ĂN NĂN</vt:lpstr>
      <vt:lpstr>Của lễ đẹp lòng Chúa Trời là tấm lòng đau thương,</vt:lpstr>
      <vt:lpstr>Của lễ đẹp lòng Chúa Trời là tấm lòng ăn năn.</vt:lpstr>
      <vt:lpstr>Đức Chúa Trời ôi, lòng con đau thương thống hối.</vt:lpstr>
      <vt:lpstr>Đức Chúa Trời ôi, lòng con ăn năn thống thiết.</vt:lpstr>
      <vt:lpstr>Về những lỗi lầm và về những tội ô,</vt:lpstr>
      <vt:lpstr>lòng con tin rằng Ngài không khinh dễ bao giờ.</vt:lpstr>
      <vt:lpstr>Đức Chúa Trời ôi! Lòng con đây dâng lên Chúa.</vt:lpstr>
      <vt:lpstr>Đức Chúa Trời ôi! Đời con đây nay thuộc Chúa.</vt:lpstr>
      <vt:lpstr>Nguyện Thần của Ngài hãy thánh hóa tấm lòng con,</vt:lpstr>
      <vt:lpstr>đẹp lòng Chúa Trời là của lễ đời con.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CA ĂN NĂN</dc:title>
  <dc:creator>Huu Loi Dao</dc:creator>
  <cp:lastModifiedBy>Ha Le</cp:lastModifiedBy>
  <cp:revision>2</cp:revision>
  <dcterms:created xsi:type="dcterms:W3CDTF">2018-01-20T19:15:40Z</dcterms:created>
  <dcterms:modified xsi:type="dcterms:W3CDTF">2018-02-08T07:35:05Z</dcterms:modified>
</cp:coreProperties>
</file>