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84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XIN THẦN </a:t>
            </a:r>
            <a:r>
              <a:rPr lang="en-US" dirty="0" smtClean="0"/>
              <a:t>LINH</a:t>
            </a:r>
            <a:br>
              <a:rPr lang="en-US" dirty="0" smtClean="0"/>
            </a:br>
            <a:r>
              <a:rPr lang="en-US" dirty="0" smtClean="0"/>
              <a:t>CHÚA </a:t>
            </a:r>
            <a:r>
              <a:rPr lang="en-US" dirty="0"/>
              <a:t>ĐẾN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Thần Linh Chúa Trời,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con xin Ngài đến.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7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Thần Linh Chúa Trời,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cúi xin Ngài đến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trên con giờ này.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Vào </a:t>
            </a:r>
            <a:r>
              <a:rPr lang="vi-VN" dirty="0" smtClean="0"/>
              <a:t>trong</a:t>
            </a:r>
            <a:r>
              <a:rPr lang="en-US" dirty="0"/>
              <a:t> </a:t>
            </a:r>
            <a:r>
              <a:rPr lang="vi-VN" dirty="0" smtClean="0"/>
              <a:t>những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ngày </a:t>
            </a:r>
            <a:r>
              <a:rPr lang="vi-VN" dirty="0" smtClean="0"/>
              <a:t>sau cuối,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</a:t>
            </a:r>
            <a:r>
              <a:rPr lang="vi-VN" dirty="0" smtClean="0"/>
              <a:t>hứa: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7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Ngài ban </a:t>
            </a:r>
            <a:r>
              <a:rPr lang="vi-VN" dirty="0" smtClean="0"/>
              <a:t>Thánh </a:t>
            </a:r>
            <a:r>
              <a:rPr lang="vi-VN" dirty="0" smtClean="0"/>
              <a:t>Linh Ngài gia trên </a:t>
            </a:r>
            <a:r>
              <a:rPr lang="vi-VN" dirty="0" smtClean="0"/>
              <a:t>khắp</a:t>
            </a:r>
            <a:r>
              <a:rPr lang="en-US" dirty="0"/>
              <a:t> </a:t>
            </a:r>
            <a:r>
              <a:rPr lang="vi-VN" dirty="0" smtClean="0"/>
              <a:t>muôn </a:t>
            </a:r>
            <a:r>
              <a:rPr lang="vi-VN" dirty="0" smtClean="0"/>
              <a:t>muôn </a:t>
            </a:r>
            <a:r>
              <a:rPr lang="vi-VN" dirty="0" smtClean="0"/>
              <a:t>loài,</a:t>
            </a:r>
            <a:r>
              <a:rPr lang="en-US" dirty="0" smtClean="0"/>
              <a:t> </a:t>
            </a:r>
            <a:r>
              <a:rPr lang="vi-VN" dirty="0" smtClean="0"/>
              <a:t>ban cho</a:t>
            </a:r>
            <a:r>
              <a:rPr lang="en-US" dirty="0" smtClean="0"/>
              <a:t> </a:t>
            </a:r>
            <a:r>
              <a:rPr lang="vi-VN" dirty="0" smtClean="0"/>
              <a:t>khắp mọi dân trên đất.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8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Người người được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đầy dẫy Thánh Linh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ban quyền năng,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2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nhiều điều kì lạ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xảy ra khắp mọi nơi,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45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Thần Ngài tràn đầy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thăm viếng bao cuộc đời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vi-VN" dirty="0" smtClean="0"/>
              <a:t>dù </a:t>
            </a:r>
            <a:r>
              <a:rPr lang="vi-VN" dirty="0" smtClean="0"/>
              <a:t>người già hay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những em thơ.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5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Người người được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đầy dẫy Thánh Linh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ban quyền năng,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2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nhiều điều kì lạ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xảy ra khắp mọi nơi,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1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Thần Ngài tràn đầy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thăm viếng bao cuộc đời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dù người già hay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những em thơ.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1571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58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Presentation1</vt:lpstr>
      <vt:lpstr>XIN THẦN LINH CHÚA ĐẾN</vt:lpstr>
      <vt:lpstr>Vào trong những  ngày sau cuối,  Chúa hứa:</vt:lpstr>
      <vt:lpstr>Ngài ban Thánh Linh Ngài gia trên khắp muôn muôn loài, ban cho khắp mọi dân trên đất.</vt:lpstr>
      <vt:lpstr>Người người được đầy dẫy Thánh Linh ban quyền năng,</vt:lpstr>
      <vt:lpstr>nhiều điều kì lạ xảy ra khắp mọi nơi,</vt:lpstr>
      <vt:lpstr>Thần Ngài tràn đầy thăm viếng bao cuộc đời  dù người già hay những em thơ.</vt:lpstr>
      <vt:lpstr>Người người được đầy dẫy Thánh Linh ban quyền năng,</vt:lpstr>
      <vt:lpstr>nhiều điều kì lạ xảy ra khắp mọi nơi,</vt:lpstr>
      <vt:lpstr>Thần Ngài tràn đầy thăm viếng bao cuộc đời  dù người già hay những em thơ.</vt:lpstr>
      <vt:lpstr>Thần Linh Chúa Trời, con xin Ngài đến.</vt:lpstr>
      <vt:lpstr>Thần Linh Chúa Trời, cúi xin Ngài đến trên con giờ này.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XIN THẦN LINH CHÚA ĐẾN</dc:title>
  <dc:creator>Huu Loi Dao</dc:creator>
  <cp:lastModifiedBy>Ha Le</cp:lastModifiedBy>
  <cp:revision>2</cp:revision>
  <dcterms:created xsi:type="dcterms:W3CDTF">2018-01-20T19:18:42Z</dcterms:created>
  <dcterms:modified xsi:type="dcterms:W3CDTF">2018-02-08T07:42:47Z</dcterms:modified>
</cp:coreProperties>
</file>