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3" r:id="rId16"/>
    <p:sldId id="274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-19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BÀI CA NGUYỆN CẦU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hỡi! Lắng nghe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tiếng con kêu cầu.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1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Hãy đến, Chúa ơi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chúng con đang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mong chờ.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Cha ôi với cả tâm linh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khát khao trông </a:t>
            </a:r>
            <a:r>
              <a:rPr lang="vi-VN" dirty="0" smtClean="0"/>
              <a:t>mong,</a:t>
            </a:r>
            <a:r>
              <a:rPr lang="en-US" dirty="0" smtClean="0"/>
              <a:t> </a:t>
            </a:r>
            <a:r>
              <a:rPr lang="vi-VN" dirty="0" smtClean="0"/>
              <a:t>chúng con xin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chúc tôn danh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4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Ha-lê-lu-gia</a:t>
            </a:r>
            <a:r>
              <a:rPr lang="vi-VN" dirty="0" smtClean="0"/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hát vang </a:t>
            </a:r>
            <a:r>
              <a:rPr lang="vi-VN" dirty="0" smtClean="0"/>
              <a:t>Ha-lê-lu-gia.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Ha-lê-lu-gia,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hát vang Ha-lê-lu-gia.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2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Ha-lê-lu-gia,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hát lên </a:t>
            </a:r>
            <a:r>
              <a:rPr lang="vi-VN" dirty="0" smtClean="0"/>
              <a:t>Ha-lê-lu-gia.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Ha-lê-lu-gia,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hát lên Ha-lê-lu-gia.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5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Hát Ha-lê-lu-gia.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Hát Ha-lê-lu-gia.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4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Trong danh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Cứu Chúa Giê-xu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chúng con tuyên </a:t>
            </a:r>
            <a:r>
              <a:rPr lang="vi-VN" dirty="0" smtClean="0"/>
              <a:t>xưng,</a:t>
            </a:r>
            <a:r>
              <a:rPr lang="en-US" dirty="0" smtClean="0"/>
              <a:t> </a:t>
            </a:r>
            <a:r>
              <a:rPr lang="vi-VN" dirty="0" smtClean="0"/>
              <a:t>Chúa cho con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năng quyền đắc thắng.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8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Hát Ha-lê-lu-gia.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Hát Ha-lê-lu-gia.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47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Trong danh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Cứu Chúa Giê-xu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chúng con tuyên </a:t>
            </a:r>
            <a:r>
              <a:rPr lang="vi-VN" dirty="0" smtClean="0"/>
              <a:t>xưng,</a:t>
            </a:r>
            <a:r>
              <a:rPr lang="en-US" dirty="0" smtClean="0"/>
              <a:t> </a:t>
            </a:r>
            <a:r>
              <a:rPr lang="vi-VN" dirty="0" smtClean="0"/>
              <a:t>đức tin nơi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năng quyền chữa lành.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3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vi-VN" dirty="0" smtClean="0"/>
              <a:t>Lạy </a:t>
            </a:r>
            <a:r>
              <a:rPr lang="vi-VN" dirty="0" smtClean="0"/>
              <a:t>Giê-hô-va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nhân từ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hay thương xót ôi.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8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Vọng trông nơi Cha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chúng con xin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thiết tha kêu cầu.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Lạy Cha thương yêu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thứ tha mọi ô nhơ xấu xa.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6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Và ban cho con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sống chân thành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kính yêu danh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hỡi!</a:t>
            </a:r>
            <a:r>
              <a:rPr lang="en-US" smtClean="0"/>
              <a:t> </a:t>
            </a:r>
            <a:r>
              <a:rPr lang="vi-VN" smtClean="0"/>
              <a:t>Lắng nghe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tiếng con</a:t>
            </a:r>
            <a:r>
              <a:rPr lang="en-US" smtClean="0"/>
              <a:t> </a:t>
            </a:r>
            <a:r>
              <a:rPr lang="vi-VN" smtClean="0"/>
              <a:t>kêu cầu.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Hãy đến, Chúa ơi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chúng con đang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mong chờ.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Cha ôi với cả tâm linh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khát khao trông mong,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chúng con xin ca ngợi danh Chúa.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4560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76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Presentation1</vt:lpstr>
      <vt:lpstr>BÀI CA NGUYỆN CẦU</vt:lpstr>
      <vt:lpstr>1. Lạy Giê-hô-va Chúa nhân từ hay thương xót ôi.</vt:lpstr>
      <vt:lpstr>Vọng trông nơi Cha chúng con xin thiết tha kêu cầu.</vt:lpstr>
      <vt:lpstr>Lạy Cha thương yêu thứ tha mọi ô nhơ xấu xa.</vt:lpstr>
      <vt:lpstr>Và ban cho con sống chân thành kính yêu danh Ngài.</vt:lpstr>
      <vt:lpstr>Chúa hỡi! Lắng nghe tiếng con kêu cầu.</vt:lpstr>
      <vt:lpstr>Hãy đến, Chúa ơi chúng con đang mong chờ.</vt:lpstr>
      <vt:lpstr>Cha ôi với cả tâm linh khát khao trông mong,</vt:lpstr>
      <vt:lpstr>chúng con xin ca ngợi danh Chúa.</vt:lpstr>
      <vt:lpstr>Chúa hỡi! Lắng nghe tiếng con kêu cầu.</vt:lpstr>
      <vt:lpstr>Hãy đến, Chúa ơi chúng con đang mong chờ. </vt:lpstr>
      <vt:lpstr>Cha ôi với cả tâm linh khát khao trông mong, chúng con xin chúc tôn danh Ngài.</vt:lpstr>
      <vt:lpstr>2. Ha-lê-lu-gia, hát vang Ha-lê-lu-gia.  Ha-lê-lu-gia, hát vang Ha-lê-lu-gia.</vt:lpstr>
      <vt:lpstr>Ha-lê-lu-gia, hát lên Ha-lê-lu-gia.  Ha-lê-lu-gia, hát lên Ha-lê-lu-gia.</vt:lpstr>
      <vt:lpstr>Hát Ha-lê-lu-gia. Hát Ha-lê-lu-gia.</vt:lpstr>
      <vt:lpstr>Trong danh Cứu Chúa Giê-xu chúng con tuyên xưng, Chúa cho con năng quyền đắc thắng.</vt:lpstr>
      <vt:lpstr>Hát Ha-lê-lu-gia. Hát Ha-lê-lu-gia.</vt:lpstr>
      <vt:lpstr>Trong danh Cứu Chúa Giê-xu chúng con tuyên xưng, đức tin nơi năng quyền chữa lành.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CA NGUYỆN CẦU</dc:title>
  <dc:creator>Huu Loi Dao</dc:creator>
  <cp:lastModifiedBy>Ha Le</cp:lastModifiedBy>
  <cp:revision>2</cp:revision>
  <dcterms:created xsi:type="dcterms:W3CDTF">2018-01-20T19:23:38Z</dcterms:created>
  <dcterms:modified xsi:type="dcterms:W3CDTF">2018-02-08T07:47:52Z</dcterms:modified>
</cp:coreProperties>
</file>