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364" autoAdjust="0"/>
  </p:normalViewPr>
  <p:slideViewPr>
    <p:cSldViewPr snapToGrid="0">
      <p:cViewPr varScale="1">
        <p:scale>
          <a:sx n="70" d="100"/>
          <a:sy n="70" d="100"/>
        </p:scale>
        <p:origin x="48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CẦU XIN CHA ĐỔI LÒNG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Cầu xin Cha đổi lòng,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làm tâm linh trắng trong.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4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Cầu xin Cha đổi lòng, khiến con đây giống Ngài.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3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Phận con đất sét đây,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nắn theo ý Ngài,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7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nhờ Ngài uốn nắn con, thánh ý Cha được nên.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3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Cầu xin Cha đổi lòng,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làm tâm linh trắng trong.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6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Cầu xin Cha đổi lòng, khiến con đây giống Ngài.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2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</TotalTime>
  <Words>59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CẦU XIN CHA ĐỔI LÒNG</vt:lpstr>
      <vt:lpstr>Cầu xin Cha đổi lòng, làm tâm linh trắng trong.</vt:lpstr>
      <vt:lpstr>Cầu xin Cha đổi lòng, khiến con đây giống Ngài.</vt:lpstr>
      <vt:lpstr>Phận con đất sét đây, nắn theo ý Ngài,</vt:lpstr>
      <vt:lpstr>nhờ Ngài uốn nắn con, thánh ý Cha được nên.</vt:lpstr>
      <vt:lpstr>Cầu xin Cha đổi lòng, làm tâm linh trắng trong.</vt:lpstr>
      <vt:lpstr>Cầu xin Cha đổi lòng, khiến con đây giống Ngài.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CẦU XIN CHA ĐỔI LÒNG</dc:title>
  <dc:creator>Huu Loi Dao</dc:creator>
  <cp:lastModifiedBy>Ha Le</cp:lastModifiedBy>
  <cp:revision>1</cp:revision>
  <dcterms:created xsi:type="dcterms:W3CDTF">2018-01-21T17:11:30Z</dcterms:created>
  <dcterms:modified xsi:type="dcterms:W3CDTF">2018-02-08T07:50:32Z</dcterms:modified>
</cp:coreProperties>
</file>