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64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XIN </a:t>
            </a:r>
            <a:r>
              <a:rPr lang="en-US" dirty="0"/>
              <a:t>THỨ THA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vi-VN" dirty="0" smtClean="0"/>
              <a:t>ãy </a:t>
            </a:r>
            <a:r>
              <a:rPr lang="vi-VN" dirty="0" smtClean="0"/>
              <a:t>thứ tha Chúa ơi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hãy thứ tha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để </a:t>
            </a:r>
            <a:r>
              <a:rPr lang="vi-VN" dirty="0" smtClean="0"/>
              <a:t>con đây giống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 ơi xin </a:t>
            </a:r>
            <a:r>
              <a:rPr lang="vi-VN" dirty="0" smtClean="0"/>
              <a:t>hãy</a:t>
            </a:r>
            <a:r>
              <a:rPr lang="en-US" dirty="0"/>
              <a:t> </a:t>
            </a:r>
            <a:r>
              <a:rPr lang="vi-VN" dirty="0" smtClean="0"/>
              <a:t>nhìn </a:t>
            </a:r>
            <a:r>
              <a:rPr lang="vi-VN" dirty="0" smtClean="0"/>
              <a:t>thấy chúng con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thấu đáy tim.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này hằng xin Cha hãy nhìn,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hãy </a:t>
            </a:r>
            <a:r>
              <a:rPr lang="vi-VN" dirty="0" smtClean="0"/>
              <a:t>thứ tha.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Chúa ơi hãy thứ tha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để con đây giống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Chúa ơi Ngài hằng biết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lối đi của con mỗi ngày,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 smtClean="0"/>
              <a:t>hẳng </a:t>
            </a:r>
            <a:r>
              <a:rPr lang="vi-VN" dirty="0" smtClean="0"/>
              <a:t>có chi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giấu được Ngài nay.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Cúi xin Ngài dạy con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biết dâng tất cả cho Ngài,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vi-VN" dirty="0" smtClean="0"/>
              <a:t>guyện </a:t>
            </a:r>
            <a:r>
              <a:rPr lang="vi-VN" dirty="0" smtClean="0"/>
              <a:t>sống cho Ngài tháng năm đời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Lòng này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hằng xin Cha hãy nhìn,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17</TotalTime>
  <Words>56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XIN THỨ THA</vt:lpstr>
      <vt:lpstr>Giê-xu ơi xin hãy nhìn thấy chúng con thấu đáy tim.</vt:lpstr>
      <vt:lpstr>Lòng này hằng xin Cha hãy nhìn,  hãy thứ tha.</vt:lpstr>
      <vt:lpstr>Chúa ơi hãy thứ tha để con đây giống Ngài.</vt:lpstr>
      <vt:lpstr>Chúa ơi Ngài hằng biết lối đi của con mỗi ngày,</vt:lpstr>
      <vt:lpstr>Chẳng có chi giấu được Ngài nay.</vt:lpstr>
      <vt:lpstr>Cúi xin Ngài dạy con biết dâng tất cả cho Ngài,</vt:lpstr>
      <vt:lpstr>Nguyện sống cho Ngài tháng năm đời con.</vt:lpstr>
      <vt:lpstr>Lòng này hằng xin Cha hãy nhìn,</vt:lpstr>
      <vt:lpstr>Hãy thứ tha Chúa ơi hãy thứ tha  để con đây giống Ngài.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XIN THỨ THA</dc:title>
  <dc:creator>Huu Loi Dao</dc:creator>
  <cp:lastModifiedBy>Ha Le</cp:lastModifiedBy>
  <cp:revision>4</cp:revision>
  <dcterms:created xsi:type="dcterms:W3CDTF">2018-01-21T17:16:10Z</dcterms:created>
  <dcterms:modified xsi:type="dcterms:W3CDTF">2018-02-08T07:52:53Z</dcterms:modified>
</cp:coreProperties>
</file>