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426" y="96"/>
      </p:cViewPr>
      <p:guideLst/>
    </p:cSldViewPr>
  </p:slideViewPr>
  <p:outlineViewPr>
    <p:cViewPr>
      <p:scale>
        <a:sx n="33" d="100"/>
        <a:sy n="33" d="100"/>
      </p:scale>
      <p:origin x="0" y="-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DÂNG HIẾN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Ngài đến ngay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cuộc đời của </a:t>
            </a:r>
            <a:r>
              <a:rPr lang="vi-VN" dirty="0" smtClean="0"/>
              <a:t>tôi,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và Ngài hỏi tôi: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“Đời con hi sinh cho ai?”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Cuộc đời này đáng chi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Ngài hằng xót </a:t>
            </a:r>
            <a:r>
              <a:rPr lang="vi-VN" dirty="0" smtClean="0"/>
              <a:t>thương.</a:t>
            </a:r>
            <a:r>
              <a:rPr lang="en-US" dirty="0" smtClean="0"/>
              <a:t> </a:t>
            </a:r>
            <a:r>
              <a:rPr lang="vi-VN" dirty="0" smtClean="0"/>
              <a:t>Nguyện hiến dâng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trọn tất sanh.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smtClean="0"/>
              <a:t>Lạy </a:t>
            </a:r>
            <a:r>
              <a:rPr lang="vi-VN" dirty="0" smtClean="0"/>
              <a:t>Thần Chí Tôn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nghe lời khẩn </a:t>
            </a:r>
            <a:r>
              <a:rPr lang="vi-VN" dirty="0" smtClean="0"/>
              <a:t>xin.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Nguyện cuộc đời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có đây thuộc trọn quyền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Vua quản cai.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Cha yêu thương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tha tội con với những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ý nghĩ sai lạc xưa,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Xem thân con đây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như của riêng,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mà thật đời con của 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Ngài đến ngay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cuộc đời của </a:t>
            </a:r>
            <a:r>
              <a:rPr lang="vi-VN" dirty="0" smtClean="0"/>
              <a:t>tôi,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và Ngài hỏi tôi: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“Đời con hi sinh cho ai?”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Cuộc đời này đáng chi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Ngài hằng xót </a:t>
            </a:r>
            <a:r>
              <a:rPr lang="vi-VN" dirty="0" smtClean="0"/>
              <a:t>thương.</a:t>
            </a:r>
            <a:r>
              <a:rPr lang="en-US" dirty="0" smtClean="0"/>
              <a:t> </a:t>
            </a:r>
            <a:r>
              <a:rPr lang="vi-VN" dirty="0" smtClean="0"/>
              <a:t>Nguyện hiến dâng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trọn tất sanh.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Cuộc </a:t>
            </a:r>
            <a:r>
              <a:rPr lang="vi-VN" dirty="0" smtClean="0"/>
              <a:t>đời chúng 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do từ Chúa </a:t>
            </a:r>
            <a:r>
              <a:rPr lang="vi-VN" dirty="0" smtClean="0"/>
              <a:t>ban,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vi-VN" dirty="0" smtClean="0"/>
              <a:t>ùng mọi việc quanh chúng ta, đừng vội vàng khoe sức riêng.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Cha yêu thương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tha tội con với những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ý nghĩ sai lạc xưa,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Xem thân con đây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như của riêng,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mà thật đời con của 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48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DÂNG HIẾN</vt:lpstr>
      <vt:lpstr>1. Lạy Thần Chí Tôn nghe lời khẩn xin.  Nguyện cuộc đời con  có đây thuộc trọn quyền Vua quản cai.</vt:lpstr>
      <vt:lpstr>Xin Cha yêu thương tha tội con với những ý nghĩ sai lạc xưa,</vt:lpstr>
      <vt:lpstr>Xem thân con đây như của riêng, mà thật đời con của Cha.</vt:lpstr>
      <vt:lpstr>Rồi Ngài đến ngay trong cuộc đời của tôi,  và Ngài hỏi tôi: “Đời con hi sinh cho ai?”</vt:lpstr>
      <vt:lpstr>Cuộc đời này đáng chi xin Ngài hằng xót thương. Nguyện hiến dâng trọn tất sanh.</vt:lpstr>
      <vt:lpstr>2. Cuộc đời chúng ta do từ Chúa ban,  cùng mọi việc quanh chúng ta, đừng vội vàng khoe sức riêng.</vt:lpstr>
      <vt:lpstr>Xin Cha yêu thương tha tội con với những ý nghĩ sai lạc xưa,</vt:lpstr>
      <vt:lpstr>Xem thân con đây như của riêng, mà thật đời con của Cha.</vt:lpstr>
      <vt:lpstr>Rồi Ngài đến ngay trong cuộc đời của tôi,  và Ngài hỏi tôi: “Đời con hi sinh cho ai?”</vt:lpstr>
      <vt:lpstr>Cuộc đời này đáng chi xin Ngài hằng xót thương. Nguyện hiến dâng trọn tất sanh.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DÂNG HIẾN</dc:title>
  <dc:creator>Huu Loi Dao</dc:creator>
  <cp:lastModifiedBy>Ha Le</cp:lastModifiedBy>
  <cp:revision>3</cp:revision>
  <dcterms:created xsi:type="dcterms:W3CDTF">2018-01-21T17:32:00Z</dcterms:created>
  <dcterms:modified xsi:type="dcterms:W3CDTF">2018-02-08T07:55:23Z</dcterms:modified>
</cp:coreProperties>
</file>