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XIN TẨY </a:t>
            </a:r>
            <a:r>
              <a:rPr lang="en-US" dirty="0" smtClean="0"/>
              <a:t>SẠCH</a:t>
            </a:r>
            <a:br>
              <a:rPr lang="en-US" dirty="0" smtClean="0"/>
            </a:br>
            <a:r>
              <a:rPr lang="en-US" dirty="0" smtClean="0"/>
              <a:t>LÒNG </a:t>
            </a:r>
            <a:r>
              <a:rPr lang="en-US" dirty="0"/>
              <a:t>CON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tẩy sạch tấm </a:t>
            </a:r>
            <a:r>
              <a:rPr lang="vi-VN" dirty="0" smtClean="0"/>
              <a:t>l</a:t>
            </a:r>
            <a:r>
              <a:rPr lang="en-US" dirty="0"/>
              <a:t>ò</a:t>
            </a:r>
            <a:r>
              <a:rPr lang="vi-VN" dirty="0" smtClean="0"/>
              <a:t>ng</a:t>
            </a:r>
            <a:r>
              <a:rPr lang="en-US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làm tâm linh thánh </a:t>
            </a:r>
            <a:r>
              <a:rPr lang="vi-VN" dirty="0" smtClean="0"/>
              <a:t>hóa</a:t>
            </a:r>
            <a:r>
              <a:rPr lang="en-US" dirty="0" smtClean="0"/>
              <a:t>, </a:t>
            </a:r>
            <a:r>
              <a:rPr lang="vi-VN" dirty="0" smtClean="0"/>
              <a:t>không vương tội ô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cho mỗi chúng con.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ơi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Biệt </a:t>
            </a:r>
            <a:r>
              <a:rPr lang="vi-VN" dirty="0" smtClean="0"/>
              <a:t>riêng 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chỉ cho Chúa </a:t>
            </a:r>
            <a:r>
              <a:rPr lang="vi-VN" dirty="0" smtClean="0"/>
              <a:t>thôi.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Xin lửa thiêng Ngài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thiêu trong chính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tâm linh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Và thánh hóa cả hồn </a:t>
            </a:r>
            <a:r>
              <a:rPr lang="vi-VN" dirty="0" smtClean="0"/>
              <a:t>này</a:t>
            </a:r>
            <a:r>
              <a:rPr lang="en-US" dirty="0" smtClean="0"/>
              <a:t>, </a:t>
            </a:r>
            <a:r>
              <a:rPr lang="vi-VN" dirty="0" smtClean="0"/>
              <a:t> </a:t>
            </a:r>
            <a:r>
              <a:rPr lang="vi-VN" dirty="0" smtClean="0"/>
              <a:t>ước mong dành riêng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một mình Chúa thôi.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này muốn đến,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đến cùng Ngài,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3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</a:t>
            </a:r>
            <a:r>
              <a:rPr lang="vi-VN" dirty="0" smtClean="0"/>
              <a:t>ến </a:t>
            </a:r>
            <a:r>
              <a:rPr lang="vi-VN" dirty="0" smtClean="0"/>
              <a:t>Cha toàn </a:t>
            </a:r>
            <a:r>
              <a:rPr lang="vi-VN" dirty="0" smtClean="0"/>
              <a:t>năng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là</a:t>
            </a:r>
            <a:r>
              <a:rPr lang="en-US" dirty="0" smtClean="0"/>
              <a:t> </a:t>
            </a:r>
            <a:r>
              <a:rPr lang="vi-VN" dirty="0" smtClean="0"/>
              <a:t>Cứu </a:t>
            </a:r>
            <a:r>
              <a:rPr lang="vi-VN" dirty="0" smtClean="0"/>
              <a:t>Chúa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của </a:t>
            </a:r>
            <a:r>
              <a:rPr lang="vi-VN" dirty="0" smtClean="0"/>
              <a:t>chúng </a:t>
            </a:r>
            <a:r>
              <a:rPr lang="vi-VN" dirty="0" smtClean="0"/>
              <a:t>con,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mãi vâng theo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lời Ngài luôn.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35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Presentation1</vt:lpstr>
      <vt:lpstr>XIN TẨY SẠCH LÒNG CON</vt:lpstr>
      <vt:lpstr>Xin tẩy sạch tấm lòng,  làm tâm linh thánh hóa, không vương tội ô cho mỗi chúng con.  Chúa ơi!</vt:lpstr>
      <vt:lpstr>Biệt riêng ra chỉ cho Chúa thôi.  Xin lửa thiêng Ngài thiêu trong chính tâm linh con.</vt:lpstr>
      <vt:lpstr>Và thánh hóa cả hồn này,  ước mong dành riêng một mình Chúa thôi.</vt:lpstr>
      <vt:lpstr>Lòng này muốn đến, đến cùng Ngài,</vt:lpstr>
      <vt:lpstr>Đến Cha toàn năng  là Cứu Chúa  của chúng con,  mãi vâng theo lời Ngài luôn.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XIN TẨY SẠCH LÒNG CON</dc:title>
  <dc:creator>Huu Loi Dao</dc:creator>
  <cp:lastModifiedBy>Ha Le</cp:lastModifiedBy>
  <cp:revision>2</cp:revision>
  <dcterms:created xsi:type="dcterms:W3CDTF">2018-01-21T17:38:54Z</dcterms:created>
  <dcterms:modified xsi:type="dcterms:W3CDTF">2018-02-08T07:58:35Z</dcterms:modified>
</cp:coreProperties>
</file>