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XIN THÁNH </a:t>
            </a:r>
            <a:r>
              <a:rPr lang="vi-VN" dirty="0" smtClean="0"/>
              <a:t>LINH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PHẤN </a:t>
            </a:r>
            <a:r>
              <a:rPr lang="vi-VN" dirty="0"/>
              <a:t>HƯNG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này xin dâng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lời kêu xin.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Lạy Thần Linh Cha!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đến phá 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quyền lực ma vương,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làm sạch ô nhơ.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đây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được phục hưng </a:t>
            </a:r>
            <a:r>
              <a:rPr lang="vi-VN" dirty="0" smtClean="0"/>
              <a:t>ngay!</a:t>
            </a:r>
            <a:r>
              <a:rPr lang="en-US" dirty="0" smtClean="0"/>
              <a:t> </a:t>
            </a:r>
            <a:r>
              <a:rPr lang="vi-VN" dirty="0" smtClean="0"/>
              <a:t>Tận trong tâm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khát khao mong chờ.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Cha ban cho Thánh Linh tuôn tràn.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con kêu xin cho đất nước này,</a:t>
            </a:r>
            <a:r>
              <a:rPr lang="en-US" dirty="0" smtClean="0"/>
              <a:t> </a:t>
            </a:r>
            <a:r>
              <a:rPr lang="vi-VN" dirty="0" smtClean="0"/>
              <a:t>được Thần Linh viếng thăm phấn hưng.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mong sao thấy quê hương </a:t>
            </a:r>
            <a:r>
              <a:rPr lang="vi-VN" dirty="0" smtClean="0"/>
              <a:t>này: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Một đất nước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luôn sống cho Danh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con kêu xin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mỗi tấm </a:t>
            </a:r>
            <a:r>
              <a:rPr lang="vi-VN" dirty="0" smtClean="0"/>
              <a:t>lòng,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được Thần Linh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viếng thăm phấn hưng,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cai trị luôn!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53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XIN THÁNH LINH PHẤN HƯNG</vt:lpstr>
      <vt:lpstr>Lòng này xin dâng lời kêu xin. Lạy Thần Linh Cha!</vt:lpstr>
      <vt:lpstr>Ngài đến phá tan quyền lực ma vương, làm sạch ô nhơ.</vt:lpstr>
      <vt:lpstr>Lòng con đây được phục hưng ngay! Tận trong tâm con khát khao mong chờ.</vt:lpstr>
      <vt:lpstr>Nguyện Cha ban cho Thánh Linh tuôn tràn.</vt:lpstr>
      <vt:lpstr>Và con kêu xin cho đất nước này, được Thần Linh viếng thăm phấn hưng.</vt:lpstr>
      <vt:lpstr>Lòng con mong sao thấy quê hương này:  Một đất nước luôn sống cho Danh Ngài.</vt:lpstr>
      <vt:lpstr>Và con kêu xin cho mỗi tấm lòng,  được Thần Linh viếng thăm phấn hưng, cai trị luôn!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THÁNH LINH PHẤN HƯNG</dc:title>
  <dc:creator>Huu Loi Dao</dc:creator>
  <cp:lastModifiedBy>Ha Le</cp:lastModifiedBy>
  <cp:revision>2</cp:revision>
  <dcterms:created xsi:type="dcterms:W3CDTF">2018-01-21T17:42:28Z</dcterms:created>
  <dcterms:modified xsi:type="dcterms:W3CDTF">2018-02-08T08:00:10Z</dcterms:modified>
</cp:coreProperties>
</file>