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55" autoAdjust="0"/>
  </p:normalViewPr>
  <p:slideViewPr>
    <p:cSldViewPr snapToGrid="0">
      <p:cViewPr>
        <p:scale>
          <a:sx n="33" d="100"/>
          <a:sy n="33" d="100"/>
        </p:scale>
        <p:origin x="2370" y="1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NĂNG QUYỀN TÌNH YÊU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nhờ nguồn sức thiêng Cha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Cầu </a:t>
            </a:r>
            <a:r>
              <a:rPr lang="vi-VN" dirty="0" smtClean="0"/>
              <a:t>xin Cha Chí Cao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ngự vào lòng con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đang khát khao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nếm biết yêu thương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ngọt ngào, và giúp con yêu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Cuộc đời con nay đổi thay, nguyện là ngọn đèn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soi trong tối tăm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chiếu sáng yêu thương Giê-xu, để được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sáng Danh Cha muôn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5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Cầm giữ con</a:t>
            </a:r>
            <a:r>
              <a:rPr lang="en-US" smtClean="0"/>
              <a:t> </a:t>
            </a:r>
            <a:r>
              <a:rPr lang="vi-VN" smtClean="0"/>
              <a:t>bằng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tình yêu Chúa lớn lao.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Gần Chúa hơn,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giữ con gần bên Cha.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Chờ đợi, vững tin,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được Ngài ban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sức mới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Cất cánh bay trên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đường đời với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Thánh Linh Cha tràn đầy,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nhờ nguồn sức thiêng Cha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Quỳ </a:t>
            </a:r>
            <a:r>
              <a:rPr lang="vi-VN" dirty="0" smtClean="0"/>
              <a:t>bên Cha kính yêu, lòng thầm nguyện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xin Cha thứ tha,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2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đổi mới 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tâm linh con,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tràn tuôn tình yêu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Và từ khi đến với Cha, lòng thật bình an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nhẹ nhàng vững tin,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yếu đuối trong con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tiêu tan nhờ nguồn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sức thiêng Cha muôn đời.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Cầm giữ con</a:t>
            </a:r>
            <a:r>
              <a:rPr lang="en-US" smtClean="0"/>
              <a:t> </a:t>
            </a:r>
            <a:r>
              <a:rPr lang="vi-VN" smtClean="0"/>
              <a:t>bằng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tình yêu Chúa lớn lao.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Gần Chúa hơn,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giữ con gần bên Cha.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0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Chờ đợi, vững tin,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được Ngài ban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sức mới luôn.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Cất cánh bay trên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đường đời với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Thánh Linh Cha tràn đầy,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115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NĂNG QUYỀN TÌNH YÊU</vt:lpstr>
      <vt:lpstr>1. Quỳ bên Cha kính yêu, lòng thầm nguyện xin Cha thứ tha,</vt:lpstr>
      <vt:lpstr>đổi mới trong tâm linh con, tràn tuôn tình yêu Ngài.</vt:lpstr>
      <vt:lpstr>Và từ khi đến với Cha, lòng thật bình an nhẹ nhàng vững tin,</vt:lpstr>
      <vt:lpstr>yếu đuối trong con tiêu tan nhờ nguồn sức thiêng Cha muôn đời.</vt:lpstr>
      <vt:lpstr>Cầm giữ con bằng tình yêu Chúa lớn lao.</vt:lpstr>
      <vt:lpstr>Gần Chúa hơn, giữ con gần bên Cha.</vt:lpstr>
      <vt:lpstr>Chờ đợi, vững tin, được Ngài ban sức mới luôn.</vt:lpstr>
      <vt:lpstr>Cất cánh bay trên đường đời với Thánh Linh Cha tràn đầy,</vt:lpstr>
      <vt:lpstr>nhờ nguồn sức thiêng Cha muôn đời.</vt:lpstr>
      <vt:lpstr>2. Cầu xin Cha Chí Cao ngự vào lòng con đang khát khao</vt:lpstr>
      <vt:lpstr>nếm biết yêu thương ngọt ngào, và giúp con yêu Ngài.</vt:lpstr>
      <vt:lpstr>Cuộc đời con nay đổi thay, nguyện là ngọn đèn soi trong tối tăm</vt:lpstr>
      <vt:lpstr>chiếu sáng yêu thương Giê-xu, để được sáng Danh Cha muôn đời.</vt:lpstr>
      <vt:lpstr>Cầm giữ con bằng tình yêu Chúa lớn lao.</vt:lpstr>
      <vt:lpstr>Gần Chúa hơn, giữ con gần bên Cha.</vt:lpstr>
      <vt:lpstr>Chờ đợi, vững tin, được Ngài ban sức mới luôn.</vt:lpstr>
      <vt:lpstr>Cất cánh bay trên đường đời với Thánh Linh Cha tràn đầy,</vt:lpstr>
      <vt:lpstr>nhờ nguồn sức thiêng Cha muôn đời.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NĂNG QUYỀN TÌNH YÊU</dc:title>
  <dc:creator>Huu Loi Dao</dc:creator>
  <cp:lastModifiedBy>Ha Le</cp:lastModifiedBy>
  <cp:revision>2</cp:revision>
  <dcterms:created xsi:type="dcterms:W3CDTF">2018-01-21T17:46:42Z</dcterms:created>
  <dcterms:modified xsi:type="dcterms:W3CDTF">2018-02-08T08:06:54Z</dcterms:modified>
</cp:coreProperties>
</file>